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9" r:id="rId3"/>
    <p:sldId id="257" r:id="rId4"/>
    <p:sldId id="271" r:id="rId5"/>
    <p:sldId id="264" r:id="rId6"/>
    <p:sldId id="268" r:id="rId7"/>
    <p:sldId id="263" r:id="rId8"/>
    <p:sldId id="256" r:id="rId9"/>
    <p:sldId id="258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</a:p>
          <a:p>
            <a:r>
              <a:rPr lang="zh-CN" altLang="en-US" dirty="0"/>
              <a:t>	示例	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1. stored fields     </a:t>
            </a:r>
            <a:r>
              <a:rPr lang="zh-CN" altLang="en-US" dirty="0"/>
              <a:t>压缩方式： </a:t>
            </a:r>
            <a:r>
              <a:rPr lang="en-US" altLang="zh-CN" dirty="0"/>
              <a:t>1. </a:t>
            </a:r>
            <a:r>
              <a:rPr lang="zh-CN" altLang="en-US" dirty="0"/>
              <a:t>速度优先  </a:t>
            </a:r>
            <a:r>
              <a:rPr lang="en-US" altLang="zh-CN" dirty="0"/>
              <a:t>2. </a:t>
            </a:r>
            <a:r>
              <a:rPr lang="zh-CN" altLang="en-US" dirty="0"/>
              <a:t>压缩率优先</a:t>
            </a:r>
            <a:endParaRPr lang="en-US" altLang="zh-CN" dirty="0"/>
          </a:p>
          <a:p>
            <a:r>
              <a:rPr lang="en-US" altLang="zh-CN" dirty="0"/>
              <a:t>	2. doc values </a:t>
            </a:r>
          </a:p>
          <a:p>
            <a:r>
              <a:rPr lang="en-US" altLang="zh-CN" dirty="0"/>
              <a:t>	stored fields</a:t>
            </a:r>
            <a:r>
              <a:rPr lang="zh-CN" altLang="en-US" dirty="0"/>
              <a:t>与 </a:t>
            </a:r>
            <a:r>
              <a:rPr lang="en-US" altLang="zh-CN" dirty="0"/>
              <a:t>doc values</a:t>
            </a:r>
            <a:r>
              <a:rPr lang="zh-CN" altLang="en-US" dirty="0"/>
              <a:t>的比较：</a:t>
            </a:r>
          </a:p>
          <a:p>
            <a:r>
              <a:rPr lang="zh-CN" altLang="en-US" dirty="0"/>
              <a:t>		行式存储与列式存储结构的比较</a:t>
            </a:r>
          </a:p>
          <a:p>
            <a:r>
              <a:rPr lang="zh-CN" altLang="en-US" dirty="0"/>
              <a:t>		适用场景的比较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ES</a:t>
            </a:r>
            <a:r>
              <a:rPr lang="zh-CN" altLang="en-US" dirty="0"/>
              <a:t>调用时间的比较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 </a:t>
            </a:r>
            <a:r>
              <a:rPr lang="zh-CN" altLang="en-US" dirty="0"/>
              <a:t>倒排索引  </a:t>
            </a:r>
            <a:r>
              <a:rPr lang="en-US" altLang="zh-CN" dirty="0"/>
              <a:t>FST </a:t>
            </a:r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</a:p>
          <a:p>
            <a:r>
              <a:rPr lang="zh-CN" altLang="en-US" dirty="0"/>
              <a:t>		单</a:t>
            </a:r>
            <a:r>
              <a:rPr lang="en-US" altLang="zh-CN" dirty="0"/>
              <a:t>Term</a:t>
            </a:r>
            <a:r>
              <a:rPr lang="zh-CN" altLang="en-US" dirty="0"/>
              <a:t>查询， （多</a:t>
            </a:r>
            <a:r>
              <a:rPr lang="en-US" altLang="zh-CN" dirty="0"/>
              <a:t>Term</a:t>
            </a:r>
            <a:r>
              <a:rPr lang="zh-CN" altLang="en-US" dirty="0"/>
              <a:t>？倒排表的合并）</a:t>
            </a:r>
          </a:p>
          <a:p>
            <a:r>
              <a:rPr lang="zh-CN" altLang="en-US" dirty="0"/>
              <a:t>		价格排序，	</a:t>
            </a:r>
          </a:p>
          <a:p>
            <a:r>
              <a:rPr lang="zh-CN" altLang="en-US" dirty="0"/>
              <a:t>		召回</a:t>
            </a:r>
            <a:r>
              <a:rPr lang="en-US" altLang="zh-CN" dirty="0"/>
              <a:t>top10</a:t>
            </a:r>
            <a:r>
              <a:rPr lang="zh-CN" altLang="en-US" dirty="0"/>
              <a:t>，	（维护一个大小为</a:t>
            </a:r>
            <a:r>
              <a:rPr lang="en-US" altLang="zh-CN" dirty="0"/>
              <a:t>(</a:t>
            </a:r>
            <a:r>
              <a:rPr lang="en-US" altLang="zh-CN" dirty="0" err="1"/>
              <a:t>from+size</a:t>
            </a:r>
            <a:r>
              <a:rPr lang="en-US" altLang="zh-CN" dirty="0"/>
              <a:t>)</a:t>
            </a:r>
            <a:r>
              <a:rPr lang="zh-CN" altLang="en-US" dirty="0"/>
              <a:t>的小根堆，这也是不适合做深分页的原因）</a:t>
            </a:r>
          </a:p>
          <a:p>
            <a:r>
              <a:rPr lang="zh-CN" altLang="en-US" dirty="0"/>
              <a:t>		获取字段信息，</a:t>
            </a:r>
          </a:p>
          <a:p>
            <a:r>
              <a:rPr lang="zh-CN" altLang="en-US" dirty="0"/>
              <a:t>		高亮显示</a:t>
            </a:r>
          </a:p>
          <a:p>
            <a:endParaRPr lang="zh-CN" altLang="en-US" dirty="0"/>
          </a:p>
          <a:p>
            <a:r>
              <a:rPr lang="en-US" altLang="zh-CN" dirty="0"/>
              <a:t>stored fields : </a:t>
            </a:r>
            <a:r>
              <a:rPr lang="zh-CN" altLang="en-US" dirty="0"/>
              <a:t>行式存储</a:t>
            </a:r>
          </a:p>
          <a:p>
            <a:r>
              <a:rPr lang="en-US" altLang="zh-CN" dirty="0" err="1"/>
              <a:t>docvalues</a:t>
            </a:r>
            <a:r>
              <a:rPr lang="en-US" altLang="zh-CN" dirty="0"/>
              <a:t> : </a:t>
            </a:r>
            <a:r>
              <a:rPr lang="zh-CN" altLang="en-US" dirty="0"/>
              <a:t>列式存储 </a:t>
            </a:r>
          </a:p>
          <a:p>
            <a:endParaRPr lang="zh-CN" altLang="en-US" dirty="0"/>
          </a:p>
          <a:p>
            <a:r>
              <a:rPr lang="zh-CN" altLang="en-US" dirty="0"/>
              <a:t>倒排索引</a:t>
            </a:r>
            <a:r>
              <a:rPr lang="en-US" altLang="zh-CN" dirty="0"/>
              <a:t>: Term --&gt; </a:t>
            </a:r>
            <a:r>
              <a:rPr lang="en-US" altLang="zh-CN" dirty="0" err="1"/>
              <a:t>docIDs</a:t>
            </a:r>
            <a:r>
              <a:rPr lang="en-US" altLang="zh-CN" dirty="0"/>
              <a:t>, </a:t>
            </a:r>
            <a:r>
              <a:rPr lang="en-US" altLang="zh-CN" dirty="0" err="1"/>
              <a:t>freqs</a:t>
            </a:r>
            <a:r>
              <a:rPr lang="en-US" altLang="zh-CN" dirty="0"/>
              <a:t>, positions </a:t>
            </a:r>
          </a:p>
          <a:p>
            <a:r>
              <a:rPr lang="en-US" altLang="zh-CN" dirty="0" err="1"/>
              <a:t>termVector</a:t>
            </a:r>
            <a:r>
              <a:rPr lang="en-US" altLang="zh-CN" dirty="0"/>
              <a:t> : </a:t>
            </a:r>
            <a:r>
              <a:rPr lang="en-US" altLang="zh-CN" dirty="0" err="1"/>
              <a:t>docIDs</a:t>
            </a:r>
            <a:r>
              <a:rPr lang="en-US" altLang="zh-CN" dirty="0"/>
              <a:t> --&gt; term, </a:t>
            </a:r>
            <a:r>
              <a:rPr lang="en-US" altLang="zh-CN" dirty="0" err="1"/>
              <a:t>freq</a:t>
            </a:r>
            <a:r>
              <a:rPr lang="en-US" altLang="zh-CN" dirty="0"/>
              <a:t>, position   </a:t>
            </a:r>
            <a:r>
              <a:rPr lang="zh-CN" altLang="en-US" dirty="0"/>
              <a:t>高亮 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7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 &amp; Postings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0EF8EA-1E09-4705-8988-52667023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1528762"/>
            <a:ext cx="35528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AC4EA93-09CC-4076-8E13-F38781B59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29605"/>
              </p:ext>
            </p:extLst>
          </p:nvPr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>
                  <a:extLst>
                    <a:ext uri="{9D8B030D-6E8A-4147-A177-3AD203B41FA5}">
                      <a16:colId xmlns:a16="http://schemas.microsoft.com/office/drawing/2014/main" val="2795552367"/>
                    </a:ext>
                  </a:extLst>
                </a:gridCol>
                <a:gridCol w="1099542">
                  <a:extLst>
                    <a:ext uri="{9D8B030D-6E8A-4147-A177-3AD203B41FA5}">
                      <a16:colId xmlns:a16="http://schemas.microsoft.com/office/drawing/2014/main" val="3276900149"/>
                    </a:ext>
                  </a:extLst>
                </a:gridCol>
                <a:gridCol w="2013115">
                  <a:extLst>
                    <a:ext uri="{9D8B030D-6E8A-4147-A177-3AD203B41FA5}">
                      <a16:colId xmlns:a16="http://schemas.microsoft.com/office/drawing/2014/main" val="372843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指向倒排表的指针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5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07356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0E1B16F9-0E41-4632-BBCD-6E7831A0F520}"/>
              </a:ext>
            </a:extLst>
          </p:cNvPr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C225C5-FCBF-4CC7-995D-E5219F76D945}"/>
              </a:ext>
            </a:extLst>
          </p:cNvPr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AC21BFC-66E0-400A-A50B-DF9D8591C356}"/>
              </a:ext>
            </a:extLst>
          </p:cNvPr>
          <p:cNvCxnSpPr>
            <a:cxnSpLocks/>
          </p:cNvCxnSpPr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CDFE345-D0FA-4D8D-A59E-147633D0D40B}"/>
              </a:ext>
            </a:extLst>
          </p:cNvPr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47912F3-195B-4189-9656-5D398AD2C853}"/>
              </a:ext>
            </a:extLst>
          </p:cNvPr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795EF9D-808F-4BFE-B9A5-E8DD0F7DB51E}"/>
              </a:ext>
            </a:extLst>
          </p:cNvPr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537B6D1-8E7E-4E5E-94F7-3946B7993B3B}"/>
              </a:ext>
            </a:extLst>
          </p:cNvPr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E2C420-9CB1-4E93-96A5-F54A9A99DABD}"/>
              </a:ext>
            </a:extLst>
          </p:cNvPr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18A7A-900C-4549-BD47-2C1902492418}"/>
              </a:ext>
            </a:extLst>
          </p:cNvPr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C91986D-510B-48A7-A76D-4B5DE0B6EF6B}"/>
              </a:ext>
            </a:extLst>
          </p:cNvPr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>
            <a:extLst>
              <a:ext uri="{FF2B5EF4-FFF2-40B4-BE49-F238E27FC236}">
                <a16:creationId xmlns:a16="http://schemas.microsoft.com/office/drawing/2014/main" id="{3F27A6F5-143C-4CDC-A0DC-790A89B437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>
            <a:extLst>
              <a:ext uri="{FF2B5EF4-FFF2-40B4-BE49-F238E27FC236}">
                <a16:creationId xmlns:a16="http://schemas.microsoft.com/office/drawing/2014/main" id="{2F24182D-6449-4133-A639-A83DFEB51E3C}"/>
              </a:ext>
            </a:extLst>
          </p:cNvPr>
          <p:cNvCxnSpPr>
            <a:cxnSpLocks/>
          </p:cNvCxnSpPr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89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375</Words>
  <Application>Microsoft Office PowerPoint</Application>
  <PresentationFormat>宽屏</PresentationFormat>
  <Paragraphs>152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Dictionary &amp; Postings </vt:lpstr>
      <vt:lpstr>PowerPoint 演示文稿</vt:lpstr>
      <vt:lpstr>PowerPoint 演示文稿</vt:lpstr>
      <vt:lpstr>根据Term查找所有匹配的文档id</vt:lpstr>
      <vt:lpstr>Stored Fields </vt:lpstr>
      <vt:lpstr>PowerPoint 演示文稿</vt:lpstr>
      <vt:lpstr>根据文档id，获取文档所有的字段信息</vt:lpstr>
      <vt:lpstr>Doc Values </vt:lpstr>
      <vt:lpstr>Term Vector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邹 祥</cp:lastModifiedBy>
  <cp:revision>24</cp:revision>
  <dcterms:created xsi:type="dcterms:W3CDTF">2019-08-11T10:36:00Z</dcterms:created>
  <dcterms:modified xsi:type="dcterms:W3CDTF">2019-08-12T16:21:20Z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