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7" r:id="rId5"/>
    <p:sldId id="264" r:id="rId6"/>
    <p:sldId id="268" r:id="rId7"/>
    <p:sldId id="263" r:id="rId8"/>
    <p:sldId id="256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1. stored fields     </a:t>
            </a:r>
            <a:r>
              <a:rPr lang="zh-CN" altLang="en-US" dirty="0"/>
              <a:t>压缩方式： </a:t>
            </a:r>
            <a:r>
              <a:rPr lang="en-US" altLang="zh-CN" dirty="0"/>
              <a:t>1. </a:t>
            </a:r>
            <a:r>
              <a:rPr lang="zh-CN" altLang="en-US" dirty="0"/>
              <a:t>速度优先  </a:t>
            </a:r>
            <a:r>
              <a:rPr lang="en-US" altLang="zh-CN" dirty="0"/>
              <a:t>2. </a:t>
            </a:r>
            <a:r>
              <a:rPr lang="zh-CN" altLang="en-US" dirty="0"/>
              <a:t>压缩率优先</a:t>
            </a:r>
            <a:endParaRPr lang="en-US" altLang="zh-CN" dirty="0"/>
          </a:p>
          <a:p>
            <a:r>
              <a:rPr lang="en-US" altLang="zh-CN" dirty="0"/>
              <a:t>	2. doc values </a:t>
            </a:r>
            <a:endParaRPr lang="en-US" altLang="zh-CN" dirty="0"/>
          </a:p>
          <a:p>
            <a:r>
              <a:rPr lang="en-US" altLang="zh-CN" dirty="0"/>
              <a:t>	stored fields</a:t>
            </a:r>
            <a:r>
              <a:rPr lang="zh-CN" altLang="en-US" dirty="0"/>
              <a:t>与 </a:t>
            </a:r>
            <a:r>
              <a:rPr lang="en-US" altLang="zh-CN" dirty="0"/>
              <a:t>doc values</a:t>
            </a:r>
            <a:r>
              <a:rPr lang="zh-CN" altLang="en-US" dirty="0"/>
              <a:t>的比较：</a:t>
            </a:r>
            <a:endParaRPr lang="zh-CN" altLang="en-US" dirty="0"/>
          </a:p>
          <a:p>
            <a:r>
              <a:rPr lang="zh-CN" altLang="en-US" dirty="0"/>
              <a:t>		行式存储与列式存储结构的比较</a:t>
            </a:r>
            <a:endParaRPr lang="zh-CN" altLang="en-US" dirty="0"/>
          </a:p>
          <a:p>
            <a:r>
              <a:rPr lang="zh-CN" altLang="en-US" dirty="0"/>
              <a:t>		适用场景的比较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ES</a:t>
            </a:r>
            <a:r>
              <a:rPr lang="zh-CN" altLang="en-US" dirty="0"/>
              <a:t>调用时间的比较	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倒排索引  </a:t>
            </a:r>
            <a:r>
              <a:rPr lang="en-US" altLang="zh-CN" dirty="0"/>
              <a:t>FST 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	单</a:t>
            </a:r>
            <a:r>
              <a:rPr lang="en-US" altLang="zh-CN" dirty="0"/>
              <a:t>Term</a:t>
            </a:r>
            <a:r>
              <a:rPr lang="zh-CN" altLang="en-US" dirty="0"/>
              <a:t>查询， （多</a:t>
            </a:r>
            <a:r>
              <a:rPr lang="en-US" altLang="zh-CN" dirty="0"/>
              <a:t>Term</a:t>
            </a:r>
            <a:r>
              <a:rPr lang="zh-CN" altLang="en-US" dirty="0"/>
              <a:t>？倒排表的合并）</a:t>
            </a:r>
            <a:endParaRPr lang="zh-CN" altLang="en-US" dirty="0"/>
          </a:p>
          <a:p>
            <a:r>
              <a:rPr lang="zh-CN" altLang="en-US" dirty="0"/>
              <a:t>		价格排序，	</a:t>
            </a:r>
            <a:endParaRPr lang="zh-CN" altLang="en-US" dirty="0"/>
          </a:p>
          <a:p>
            <a:r>
              <a:rPr lang="zh-CN" altLang="en-US" dirty="0"/>
              <a:t>		召回</a:t>
            </a:r>
            <a:r>
              <a:rPr lang="en-US" altLang="zh-CN" dirty="0"/>
              <a:t>top10</a:t>
            </a:r>
            <a:r>
              <a:rPr lang="zh-CN" altLang="en-US" dirty="0"/>
              <a:t>，	（维护一个大小为</a:t>
            </a:r>
            <a:r>
              <a:rPr lang="en-US" altLang="zh-CN" dirty="0"/>
              <a:t>(</a:t>
            </a:r>
            <a:r>
              <a:rPr lang="en-US" altLang="zh-CN" dirty="0" err="1"/>
              <a:t>from+size</a:t>
            </a:r>
            <a:r>
              <a:rPr lang="en-US" altLang="zh-CN" dirty="0"/>
              <a:t>)</a:t>
            </a:r>
            <a:r>
              <a:rPr lang="zh-CN" altLang="en-US" dirty="0"/>
              <a:t>的小根堆，这也是不适合做深分页的原因）</a:t>
            </a:r>
            <a:endParaRPr lang="zh-CN" altLang="en-US" dirty="0"/>
          </a:p>
          <a:p>
            <a:r>
              <a:rPr lang="zh-CN" altLang="en-US" dirty="0"/>
              <a:t>		获取字段信息，</a:t>
            </a:r>
            <a:endParaRPr lang="zh-CN" altLang="en-US" dirty="0"/>
          </a:p>
          <a:p>
            <a:r>
              <a:rPr lang="zh-CN" altLang="en-US" dirty="0"/>
              <a:t>		高亮显示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stored fields : </a:t>
            </a:r>
            <a:r>
              <a:rPr lang="zh-CN" altLang="en-US" dirty="0"/>
              <a:t>行式存储</a:t>
            </a:r>
            <a:endParaRPr lang="zh-CN" altLang="en-US" dirty="0"/>
          </a:p>
          <a:p>
            <a:r>
              <a:rPr lang="en-US" altLang="zh-CN" dirty="0" err="1"/>
              <a:t>docvalues</a:t>
            </a:r>
            <a:r>
              <a:rPr lang="en-US" altLang="zh-CN" dirty="0"/>
              <a:t> : </a:t>
            </a:r>
            <a:r>
              <a:rPr lang="zh-CN" altLang="en-US" dirty="0"/>
              <a:t>列式存储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倒排索引</a:t>
            </a:r>
            <a:r>
              <a:rPr lang="en-US" altLang="zh-CN" dirty="0"/>
              <a:t>: Term --&gt; </a:t>
            </a:r>
            <a:r>
              <a:rPr lang="en-US" altLang="zh-CN" dirty="0" err="1"/>
              <a:t>docIDs</a:t>
            </a:r>
            <a:r>
              <a:rPr lang="en-US" altLang="zh-CN" dirty="0"/>
              <a:t>, </a:t>
            </a:r>
            <a:r>
              <a:rPr lang="en-US" altLang="zh-CN" dirty="0" err="1"/>
              <a:t>freqs</a:t>
            </a:r>
            <a:r>
              <a:rPr lang="en-US" altLang="zh-CN" dirty="0"/>
              <a:t>, positions </a:t>
            </a:r>
            <a:endParaRPr lang="en-US" altLang="zh-CN" dirty="0"/>
          </a:p>
          <a:p>
            <a:r>
              <a:rPr lang="en-US" altLang="zh-CN" dirty="0" err="1"/>
              <a:t>termVector</a:t>
            </a:r>
            <a:r>
              <a:rPr lang="en-US" altLang="zh-CN" dirty="0"/>
              <a:t> : </a:t>
            </a:r>
            <a:r>
              <a:rPr lang="en-US" altLang="zh-CN" dirty="0" err="1"/>
              <a:t>docIDs</a:t>
            </a:r>
            <a:r>
              <a:rPr lang="en-US" altLang="zh-CN" dirty="0"/>
              <a:t> --&gt; term, </a:t>
            </a:r>
            <a:r>
              <a:rPr lang="en-US" altLang="zh-CN" dirty="0" err="1"/>
              <a:t>freq</a:t>
            </a:r>
            <a:r>
              <a:rPr lang="en-US" altLang="zh-CN" dirty="0"/>
              <a:t>, position   </a:t>
            </a:r>
            <a:r>
              <a:rPr lang="zh-CN" altLang="en-US" dirty="0"/>
              <a:t>高亮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Postings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62575" y="3248025"/>
            <a:ext cx="1037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一个</a:t>
            </a:r>
            <a:r>
              <a:rPr lang="en-US" altLang="zh-CN" sz="1200"/>
              <a:t>block</a:t>
            </a:r>
            <a:r>
              <a:rPr lang="zh-CN" altLang="en-US" sz="1200"/>
              <a:t>中</a:t>
            </a:r>
            <a:br>
              <a:rPr lang="zh-CN" altLang="en-US" sz="1200"/>
            </a:br>
            <a:r>
              <a:rPr lang="en-US" altLang="zh-CN" sz="1200"/>
              <a:t>25-48</a:t>
            </a:r>
            <a:r>
              <a:rPr lang="zh-CN" altLang="en-US" sz="1200"/>
              <a:t>个</a:t>
            </a:r>
            <a:r>
              <a:rPr lang="en-US" altLang="zh-CN" sz="1200"/>
              <a:t>term</a:t>
            </a: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</a:t>
            </a:r>
            <a:r>
              <a:rPr lang="zh-CN" altLang="en-US" dirty="0"/>
              <a:t>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宽屏</PresentationFormat>
  <Paragraphs>210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Postings </vt:lpstr>
      <vt:lpstr>PowerPoint 演示文稿</vt:lpstr>
      <vt:lpstr>根据文档id，获取文档所有的字段信息</vt:lpstr>
      <vt:lpstr>Stored Fields </vt:lpstr>
      <vt:lpstr>PowerPoint 演示文稿</vt:lpstr>
      <vt:lpstr>根据文档id，获取文档所有的字段信息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zouxiang</cp:lastModifiedBy>
  <cp:revision>17</cp:revision>
  <dcterms:created xsi:type="dcterms:W3CDTF">2019-08-11T10:36:00Z</dcterms:created>
  <dcterms:modified xsi:type="dcterms:W3CDTF">2019-08-12T11:18:45Z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