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7" r:id="rId2"/>
  </p:sldIdLst>
  <p:sldSz cx="10058400" cy="77724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448" userDrawn="1">
          <p15:clr>
            <a:srgbClr val="A4A3A4"/>
          </p15:clr>
        </p15:guide>
        <p15:guide id="3"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53" autoAdjust="0"/>
  </p:normalViewPr>
  <p:slideViewPr>
    <p:cSldViewPr>
      <p:cViewPr>
        <p:scale>
          <a:sx n="75" d="100"/>
          <a:sy n="75" d="100"/>
        </p:scale>
        <p:origin x="1450" y="43"/>
      </p:cViewPr>
      <p:guideLst>
        <p:guide orient="horz" pos="2448"/>
        <p:guide pos="3168"/>
      </p:guideLst>
    </p:cSldViewPr>
  </p:slideViewPr>
  <p:notesTextViewPr>
    <p:cViewPr>
      <p:scale>
        <a:sx n="1" d="1"/>
        <a:sy n="1" d="1"/>
      </p:scale>
      <p:origin x="0" y="0"/>
    </p:cViewPr>
  </p:notesTextViewPr>
  <p:notesViewPr>
    <p:cSldViewPr showGuides="1">
      <p:cViewPr varScale="1">
        <p:scale>
          <a:sx n="55" d="100"/>
          <a:sy n="55" d="100"/>
        </p:scale>
        <p:origin x="1914"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A48694CB-89C2-45D0-83A0-70E5539077C5}" type="datetimeFigureOut">
              <a:rPr lang="en-US" smtClean="0"/>
              <a:t>6/8/2022</a:t>
            </a:fld>
            <a:endParaRPr lang="en-US"/>
          </a:p>
        </p:txBody>
      </p:sp>
      <p:sp>
        <p:nvSpPr>
          <p:cNvPr id="4" name="Footer Placeholder 3"/>
          <p:cNvSpPr>
            <a:spLocks noGrp="1"/>
          </p:cNvSpPr>
          <p:nvPr>
            <p:ph type="ftr" sz="quarter" idx="2"/>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7138"/>
            <a:ext cx="2971800" cy="466725"/>
          </a:xfrm>
          <a:prstGeom prst="rect">
            <a:avLst/>
          </a:prstGeom>
        </p:spPr>
        <p:txBody>
          <a:bodyPr vert="horz" lIns="91440" tIns="45720" rIns="91440" bIns="45720" rtlCol="0" anchor="b"/>
          <a:lstStyle>
            <a:lvl1pPr algn="r">
              <a:defRPr sz="1200"/>
            </a:lvl1pPr>
          </a:lstStyle>
          <a:p>
            <a:fld id="{CB54EEF4-AE00-4F2B-9D9D-838C5CBF4227}" type="slidenum">
              <a:rPr lang="en-US" smtClean="0"/>
              <a:t>‹#›</a:t>
            </a:fld>
            <a:endParaRPr lang="en-US"/>
          </a:p>
        </p:txBody>
      </p:sp>
    </p:spTree>
    <p:extLst>
      <p:ext uri="{BB962C8B-B14F-4D97-AF65-F5344CB8AC3E}">
        <p14:creationId xmlns:p14="http://schemas.microsoft.com/office/powerpoint/2010/main" val="1571878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3EB22FA3-6B2F-4DCA-8D3D-3B2508BFB805}" type="datetimeFigureOut">
              <a:rPr lang="en-US" smtClean="0"/>
              <a:t>6/8/2022</a:t>
            </a:fld>
            <a:endParaRPr lang="en-US"/>
          </a:p>
        </p:txBody>
      </p:sp>
      <p:sp>
        <p:nvSpPr>
          <p:cNvPr id="4" name="Slide Image Placeholder 3"/>
          <p:cNvSpPr>
            <a:spLocks noGrp="1" noRot="1" noChangeAspect="1"/>
          </p:cNvSpPr>
          <p:nvPr>
            <p:ph type="sldImg" idx="2"/>
          </p:nvPr>
        </p:nvSpPr>
        <p:spPr>
          <a:xfrm>
            <a:off x="1395413" y="1163638"/>
            <a:ext cx="4067175"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1513"/>
            <a:ext cx="5486400" cy="3144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6725"/>
          </a:xfrm>
          <a:prstGeom prst="rect">
            <a:avLst/>
          </a:prstGeom>
        </p:spPr>
        <p:txBody>
          <a:bodyPr vert="horz" lIns="91440" tIns="45720" rIns="91440" bIns="45720" rtlCol="0" anchor="b"/>
          <a:lstStyle>
            <a:lvl1pPr algn="r">
              <a:defRPr sz="1200"/>
            </a:lvl1pPr>
          </a:lstStyle>
          <a:p>
            <a:fld id="{2F820418-197A-465D-9B6B-52737CE0C148}" type="slidenum">
              <a:rPr lang="en-US" smtClean="0"/>
              <a:t>‹#›</a:t>
            </a:fld>
            <a:endParaRPr lang="en-US"/>
          </a:p>
        </p:txBody>
      </p:sp>
    </p:spTree>
    <p:extLst>
      <p:ext uri="{BB962C8B-B14F-4D97-AF65-F5344CB8AC3E}">
        <p14:creationId xmlns:p14="http://schemas.microsoft.com/office/powerpoint/2010/main" val="297177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change the first sample business card, replace the content with your own. To change the logo, select the picture “replace with LOGO” and choose Change Picture on the Picture Tools Format tab. Or, if you’d rather start from a clean slate, press the New Slide button on the Home tab to insert a new page. Now enter your text in the empty placeholders and add your logo using Insert Picture.</a:t>
            </a:r>
            <a:endParaRPr lang="en-US" dirty="0"/>
          </a:p>
          <a:p>
            <a:endParaRPr lang="en-US" dirty="0"/>
          </a:p>
        </p:txBody>
      </p:sp>
      <p:sp>
        <p:nvSpPr>
          <p:cNvPr id="4" name="Slide Number Placeholder 3"/>
          <p:cNvSpPr>
            <a:spLocks noGrp="1"/>
          </p:cNvSpPr>
          <p:nvPr>
            <p:ph type="sldNum" sz="quarter" idx="10"/>
          </p:nvPr>
        </p:nvSpPr>
        <p:spPr/>
        <p:txBody>
          <a:bodyPr/>
          <a:lstStyle/>
          <a:p>
            <a:fld id="{2F820418-197A-465D-9B6B-52737CE0C148}" type="slidenum">
              <a:rPr lang="en-US" smtClean="0"/>
              <a:t>1</a:t>
            </a:fld>
            <a:endParaRPr lang="en-US"/>
          </a:p>
        </p:txBody>
      </p:sp>
    </p:spTree>
    <p:extLst>
      <p:ext uri="{BB962C8B-B14F-4D97-AF65-F5344CB8AC3E}">
        <p14:creationId xmlns:p14="http://schemas.microsoft.com/office/powerpoint/2010/main" val="206237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siness Cards 10-up">
    <p:spTree>
      <p:nvGrpSpPr>
        <p:cNvPr id="1" name=""/>
        <p:cNvGrpSpPr/>
        <p:nvPr/>
      </p:nvGrpSpPr>
      <p:grpSpPr>
        <a:xfrm>
          <a:off x="0" y="0"/>
          <a:ext cx="0" cy="0"/>
          <a:chOff x="0" y="0"/>
          <a:chExt cx="0" cy="0"/>
        </a:xfrm>
      </p:grpSpPr>
      <p:sp>
        <p:nvSpPr>
          <p:cNvPr id="2" name="color block"/>
          <p:cNvSpPr/>
          <p:nvPr userDrawn="1"/>
        </p:nvSpPr>
        <p:spPr bwMode="gray">
          <a:xfrm>
            <a:off x="591944" y="2086278"/>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0" name="Text Placeholder 21"/>
          <p:cNvSpPr>
            <a:spLocks noGrp="1"/>
          </p:cNvSpPr>
          <p:nvPr>
            <p:ph type="body" sz="quarter" idx="25" hasCustomPrompt="1"/>
          </p:nvPr>
        </p:nvSpPr>
        <p:spPr>
          <a:xfrm>
            <a:off x="626127" y="2574320"/>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rPr dirty="0"/>
              <a:t>[TITLE]</a:t>
            </a:r>
          </a:p>
        </p:txBody>
      </p:sp>
      <p:sp>
        <p:nvSpPr>
          <p:cNvPr id="69" name="Text Placeholder 19"/>
          <p:cNvSpPr>
            <a:spLocks noGrp="1"/>
          </p:cNvSpPr>
          <p:nvPr>
            <p:ph type="body" sz="quarter" idx="24" hasCustomPrompt="1"/>
          </p:nvPr>
        </p:nvSpPr>
        <p:spPr bwMode="white">
          <a:xfrm>
            <a:off x="626127" y="2133600"/>
            <a:ext cx="1507474" cy="342022"/>
          </a:xfrm>
        </p:spPr>
        <p:txBody>
          <a:bodyPr lIns="0" tIns="0" rIns="0" bIns="0" anchor="t">
            <a:noAutofit/>
          </a:bodyPr>
          <a:lstStyle>
            <a:lvl1pPr marL="0" indent="0">
              <a:lnSpc>
                <a:spcPct val="80000"/>
              </a:lnSpc>
              <a:spcBef>
                <a:spcPts val="0"/>
              </a:spcBef>
              <a:buNone/>
              <a:defRPr sz="11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rPr dirty="0"/>
              <a:t>Type Name Here</a:t>
            </a:r>
          </a:p>
        </p:txBody>
      </p:sp>
      <p:sp>
        <p:nvSpPr>
          <p:cNvPr id="124" name="Text Placeholder 21"/>
          <p:cNvSpPr>
            <a:spLocks noGrp="1"/>
          </p:cNvSpPr>
          <p:nvPr>
            <p:ph type="body" sz="quarter" idx="80" hasCustomPrompt="1"/>
          </p:nvPr>
        </p:nvSpPr>
        <p:spPr>
          <a:xfrm>
            <a:off x="626127" y="2696241"/>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[Email]</a:t>
            </a:r>
          </a:p>
        </p:txBody>
      </p:sp>
      <p:sp>
        <p:nvSpPr>
          <p:cNvPr id="75" name="Text Placeholder 31"/>
          <p:cNvSpPr>
            <a:spLocks noGrp="1"/>
          </p:cNvSpPr>
          <p:nvPr>
            <p:ph type="body" sz="quarter" idx="30" hasCustomPrompt="1"/>
          </p:nvPr>
        </p:nvSpPr>
        <p:spPr>
          <a:xfrm>
            <a:off x="626127" y="3098679"/>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125" name="Text Placeholder 31"/>
          <p:cNvSpPr>
            <a:spLocks noGrp="1"/>
          </p:cNvSpPr>
          <p:nvPr>
            <p:ph type="body" sz="quarter" idx="81" hasCustomPrompt="1"/>
          </p:nvPr>
        </p:nvSpPr>
        <p:spPr>
          <a:xfrm>
            <a:off x="626127" y="3221401"/>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[City, ST ZIP Code]</a:t>
            </a:r>
          </a:p>
        </p:txBody>
      </p:sp>
      <p:sp>
        <p:nvSpPr>
          <p:cNvPr id="136" name="Text Placeholder 31"/>
          <p:cNvSpPr>
            <a:spLocks noGrp="1"/>
          </p:cNvSpPr>
          <p:nvPr>
            <p:ph type="body" sz="quarter" idx="82" hasCustomPrompt="1"/>
          </p:nvPr>
        </p:nvSpPr>
        <p:spPr>
          <a:xfrm>
            <a:off x="626127" y="3474052"/>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rPr dirty="0"/>
              <a:t>Office</a:t>
            </a:r>
          </a:p>
        </p:txBody>
      </p:sp>
      <p:sp>
        <p:nvSpPr>
          <p:cNvPr id="137" name="Text Placeholder 31"/>
          <p:cNvSpPr>
            <a:spLocks noGrp="1"/>
          </p:cNvSpPr>
          <p:nvPr>
            <p:ph type="body" sz="quarter" idx="83" hasCustomPrompt="1"/>
          </p:nvPr>
        </p:nvSpPr>
        <p:spPr>
          <a:xfrm>
            <a:off x="626127" y="3595685"/>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148" name="Text Placeholder 31"/>
          <p:cNvSpPr>
            <a:spLocks noGrp="1"/>
          </p:cNvSpPr>
          <p:nvPr>
            <p:ph type="body" sz="quarter" idx="84" hasCustomPrompt="1"/>
          </p:nvPr>
        </p:nvSpPr>
        <p:spPr>
          <a:xfrm>
            <a:off x="902495" y="3474052"/>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149" name="Text Placeholder 31"/>
          <p:cNvSpPr>
            <a:spLocks noGrp="1"/>
          </p:cNvSpPr>
          <p:nvPr>
            <p:ph type="body" sz="quarter" idx="85" hasCustomPrompt="1"/>
          </p:nvPr>
        </p:nvSpPr>
        <p:spPr>
          <a:xfrm>
            <a:off x="947742" y="3595685"/>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161" name="color block"/>
          <p:cNvSpPr/>
          <p:nvPr userDrawn="1"/>
        </p:nvSpPr>
        <p:spPr bwMode="gray">
          <a:xfrm>
            <a:off x="2420744" y="2086278"/>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2" name="Text Placeholder 21"/>
          <p:cNvSpPr>
            <a:spLocks noGrp="1"/>
          </p:cNvSpPr>
          <p:nvPr>
            <p:ph type="body" sz="quarter" idx="86" hasCustomPrompt="1"/>
          </p:nvPr>
        </p:nvSpPr>
        <p:spPr>
          <a:xfrm>
            <a:off x="2454927" y="2574320"/>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[TITLE]</a:t>
            </a:r>
          </a:p>
        </p:txBody>
      </p:sp>
      <p:sp>
        <p:nvSpPr>
          <p:cNvPr id="163" name="Text Placeholder 19"/>
          <p:cNvSpPr>
            <a:spLocks noGrp="1"/>
          </p:cNvSpPr>
          <p:nvPr>
            <p:ph type="body" sz="quarter" idx="87" hasCustomPrompt="1"/>
          </p:nvPr>
        </p:nvSpPr>
        <p:spPr bwMode="white">
          <a:xfrm>
            <a:off x="2454927" y="2133600"/>
            <a:ext cx="1507474" cy="342022"/>
          </a:xfrm>
        </p:spPr>
        <p:txBody>
          <a:bodyPr lIns="0" tIns="0" rIns="0" bIns="0" anchor="t">
            <a:noAutofit/>
          </a:bodyPr>
          <a:lstStyle>
            <a:lvl1pPr marL="0" indent="0">
              <a:lnSpc>
                <a:spcPct val="80000"/>
              </a:lnSpc>
              <a:spcBef>
                <a:spcPts val="0"/>
              </a:spcBef>
              <a:buNone/>
              <a:defRPr sz="11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t>Type Name Here</a:t>
            </a:r>
          </a:p>
        </p:txBody>
      </p:sp>
      <p:sp>
        <p:nvSpPr>
          <p:cNvPr id="164" name="Text Placeholder 21"/>
          <p:cNvSpPr>
            <a:spLocks noGrp="1"/>
          </p:cNvSpPr>
          <p:nvPr>
            <p:ph type="body" sz="quarter" idx="88" hasCustomPrompt="1"/>
          </p:nvPr>
        </p:nvSpPr>
        <p:spPr>
          <a:xfrm>
            <a:off x="2454927" y="2696241"/>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rPr dirty="0"/>
              <a:t>[Email]</a:t>
            </a:r>
          </a:p>
        </p:txBody>
      </p:sp>
      <p:sp>
        <p:nvSpPr>
          <p:cNvPr id="165" name="Text Placeholder 31"/>
          <p:cNvSpPr>
            <a:spLocks noGrp="1"/>
          </p:cNvSpPr>
          <p:nvPr>
            <p:ph type="body" sz="quarter" idx="89" hasCustomPrompt="1"/>
          </p:nvPr>
        </p:nvSpPr>
        <p:spPr>
          <a:xfrm>
            <a:off x="2454927" y="3098679"/>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166" name="Text Placeholder 31"/>
          <p:cNvSpPr>
            <a:spLocks noGrp="1"/>
          </p:cNvSpPr>
          <p:nvPr>
            <p:ph type="body" sz="quarter" idx="90" hasCustomPrompt="1"/>
          </p:nvPr>
        </p:nvSpPr>
        <p:spPr>
          <a:xfrm>
            <a:off x="2454927" y="3221401"/>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[City, ST ZIP Code]</a:t>
            </a:r>
          </a:p>
        </p:txBody>
      </p:sp>
      <p:sp>
        <p:nvSpPr>
          <p:cNvPr id="167" name="Text Placeholder 31"/>
          <p:cNvSpPr>
            <a:spLocks noGrp="1"/>
          </p:cNvSpPr>
          <p:nvPr>
            <p:ph type="body" sz="quarter" idx="91" hasCustomPrompt="1"/>
          </p:nvPr>
        </p:nvSpPr>
        <p:spPr>
          <a:xfrm>
            <a:off x="2454927" y="3474052"/>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Office</a:t>
            </a:r>
          </a:p>
        </p:txBody>
      </p:sp>
      <p:sp>
        <p:nvSpPr>
          <p:cNvPr id="168" name="Text Placeholder 31"/>
          <p:cNvSpPr>
            <a:spLocks noGrp="1"/>
          </p:cNvSpPr>
          <p:nvPr>
            <p:ph type="body" sz="quarter" idx="92" hasCustomPrompt="1"/>
          </p:nvPr>
        </p:nvSpPr>
        <p:spPr>
          <a:xfrm>
            <a:off x="2454927" y="3595685"/>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169" name="Text Placeholder 31"/>
          <p:cNvSpPr>
            <a:spLocks noGrp="1"/>
          </p:cNvSpPr>
          <p:nvPr>
            <p:ph type="body" sz="quarter" idx="93" hasCustomPrompt="1"/>
          </p:nvPr>
        </p:nvSpPr>
        <p:spPr>
          <a:xfrm>
            <a:off x="2731295" y="3474052"/>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170" name="Text Placeholder 31"/>
          <p:cNvSpPr>
            <a:spLocks noGrp="1"/>
          </p:cNvSpPr>
          <p:nvPr>
            <p:ph type="body" sz="quarter" idx="94" hasCustomPrompt="1"/>
          </p:nvPr>
        </p:nvSpPr>
        <p:spPr>
          <a:xfrm>
            <a:off x="2776542" y="3595685"/>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172" name="color block"/>
          <p:cNvSpPr/>
          <p:nvPr userDrawn="1"/>
        </p:nvSpPr>
        <p:spPr bwMode="gray">
          <a:xfrm>
            <a:off x="4250389" y="2086278"/>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3" name="Text Placeholder 21"/>
          <p:cNvSpPr>
            <a:spLocks noGrp="1"/>
          </p:cNvSpPr>
          <p:nvPr>
            <p:ph type="body" sz="quarter" idx="95" hasCustomPrompt="1"/>
          </p:nvPr>
        </p:nvSpPr>
        <p:spPr>
          <a:xfrm>
            <a:off x="4284572" y="2574320"/>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[TITLE]</a:t>
            </a:r>
          </a:p>
        </p:txBody>
      </p:sp>
      <p:sp>
        <p:nvSpPr>
          <p:cNvPr id="174" name="Text Placeholder 19"/>
          <p:cNvSpPr>
            <a:spLocks noGrp="1"/>
          </p:cNvSpPr>
          <p:nvPr>
            <p:ph type="body" sz="quarter" idx="96" hasCustomPrompt="1"/>
          </p:nvPr>
        </p:nvSpPr>
        <p:spPr bwMode="white">
          <a:xfrm>
            <a:off x="4284572" y="2133600"/>
            <a:ext cx="1507474" cy="342022"/>
          </a:xfrm>
        </p:spPr>
        <p:txBody>
          <a:bodyPr lIns="0" tIns="0" rIns="0" bIns="0" anchor="t">
            <a:noAutofit/>
          </a:bodyPr>
          <a:lstStyle>
            <a:lvl1pPr marL="0" indent="0">
              <a:lnSpc>
                <a:spcPct val="80000"/>
              </a:lnSpc>
              <a:spcBef>
                <a:spcPts val="0"/>
              </a:spcBef>
              <a:buNone/>
              <a:defRPr sz="11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t>Type Name Here</a:t>
            </a:r>
          </a:p>
        </p:txBody>
      </p:sp>
      <p:sp>
        <p:nvSpPr>
          <p:cNvPr id="175" name="Text Placeholder 21"/>
          <p:cNvSpPr>
            <a:spLocks noGrp="1"/>
          </p:cNvSpPr>
          <p:nvPr>
            <p:ph type="body" sz="quarter" idx="97" hasCustomPrompt="1"/>
          </p:nvPr>
        </p:nvSpPr>
        <p:spPr>
          <a:xfrm>
            <a:off x="4284572" y="2696241"/>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[Email]</a:t>
            </a:r>
          </a:p>
        </p:txBody>
      </p:sp>
      <p:sp>
        <p:nvSpPr>
          <p:cNvPr id="176" name="Text Placeholder 31"/>
          <p:cNvSpPr>
            <a:spLocks noGrp="1"/>
          </p:cNvSpPr>
          <p:nvPr>
            <p:ph type="body" sz="quarter" idx="98" hasCustomPrompt="1"/>
          </p:nvPr>
        </p:nvSpPr>
        <p:spPr>
          <a:xfrm>
            <a:off x="4284572" y="3098679"/>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177" name="Text Placeholder 31"/>
          <p:cNvSpPr>
            <a:spLocks noGrp="1"/>
          </p:cNvSpPr>
          <p:nvPr>
            <p:ph type="body" sz="quarter" idx="99" hasCustomPrompt="1"/>
          </p:nvPr>
        </p:nvSpPr>
        <p:spPr>
          <a:xfrm>
            <a:off x="4284572" y="3221401"/>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[City, ST ZIP Code]</a:t>
            </a:r>
          </a:p>
        </p:txBody>
      </p:sp>
      <p:sp>
        <p:nvSpPr>
          <p:cNvPr id="178" name="Text Placeholder 31"/>
          <p:cNvSpPr>
            <a:spLocks noGrp="1"/>
          </p:cNvSpPr>
          <p:nvPr>
            <p:ph type="body" sz="quarter" idx="100" hasCustomPrompt="1"/>
          </p:nvPr>
        </p:nvSpPr>
        <p:spPr>
          <a:xfrm>
            <a:off x="4284572" y="3474052"/>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Office</a:t>
            </a:r>
          </a:p>
        </p:txBody>
      </p:sp>
      <p:sp>
        <p:nvSpPr>
          <p:cNvPr id="179" name="Text Placeholder 31"/>
          <p:cNvSpPr>
            <a:spLocks noGrp="1"/>
          </p:cNvSpPr>
          <p:nvPr>
            <p:ph type="body" sz="quarter" idx="101" hasCustomPrompt="1"/>
          </p:nvPr>
        </p:nvSpPr>
        <p:spPr>
          <a:xfrm>
            <a:off x="4284572" y="3595685"/>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180" name="Text Placeholder 31"/>
          <p:cNvSpPr>
            <a:spLocks noGrp="1"/>
          </p:cNvSpPr>
          <p:nvPr>
            <p:ph type="body" sz="quarter" idx="102" hasCustomPrompt="1"/>
          </p:nvPr>
        </p:nvSpPr>
        <p:spPr>
          <a:xfrm>
            <a:off x="4560940" y="3474052"/>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181" name="Text Placeholder 31"/>
          <p:cNvSpPr>
            <a:spLocks noGrp="1"/>
          </p:cNvSpPr>
          <p:nvPr>
            <p:ph type="body" sz="quarter" idx="103" hasCustomPrompt="1"/>
          </p:nvPr>
        </p:nvSpPr>
        <p:spPr>
          <a:xfrm>
            <a:off x="4606187" y="3595685"/>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183" name="color block"/>
          <p:cNvSpPr/>
          <p:nvPr userDrawn="1"/>
        </p:nvSpPr>
        <p:spPr bwMode="gray">
          <a:xfrm>
            <a:off x="6078344" y="2086278"/>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4" name="Text Placeholder 21"/>
          <p:cNvSpPr>
            <a:spLocks noGrp="1"/>
          </p:cNvSpPr>
          <p:nvPr>
            <p:ph type="body" sz="quarter" idx="104" hasCustomPrompt="1"/>
          </p:nvPr>
        </p:nvSpPr>
        <p:spPr>
          <a:xfrm>
            <a:off x="6112527" y="2574320"/>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[TITLE]</a:t>
            </a:r>
          </a:p>
        </p:txBody>
      </p:sp>
      <p:sp>
        <p:nvSpPr>
          <p:cNvPr id="185" name="Text Placeholder 19"/>
          <p:cNvSpPr>
            <a:spLocks noGrp="1"/>
          </p:cNvSpPr>
          <p:nvPr>
            <p:ph type="body" sz="quarter" idx="105" hasCustomPrompt="1"/>
          </p:nvPr>
        </p:nvSpPr>
        <p:spPr bwMode="white">
          <a:xfrm>
            <a:off x="6112527" y="2133600"/>
            <a:ext cx="1507474" cy="342022"/>
          </a:xfrm>
        </p:spPr>
        <p:txBody>
          <a:bodyPr lIns="0" tIns="0" rIns="0" bIns="0" anchor="t">
            <a:noAutofit/>
          </a:bodyPr>
          <a:lstStyle>
            <a:lvl1pPr marL="0" indent="0">
              <a:lnSpc>
                <a:spcPct val="80000"/>
              </a:lnSpc>
              <a:spcBef>
                <a:spcPts val="0"/>
              </a:spcBef>
              <a:buNone/>
              <a:defRPr sz="11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t>Type Name Here</a:t>
            </a:r>
          </a:p>
        </p:txBody>
      </p:sp>
      <p:sp>
        <p:nvSpPr>
          <p:cNvPr id="186" name="Text Placeholder 21"/>
          <p:cNvSpPr>
            <a:spLocks noGrp="1"/>
          </p:cNvSpPr>
          <p:nvPr>
            <p:ph type="body" sz="quarter" idx="106" hasCustomPrompt="1"/>
          </p:nvPr>
        </p:nvSpPr>
        <p:spPr>
          <a:xfrm>
            <a:off x="6112527" y="2696241"/>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[Email]</a:t>
            </a:r>
          </a:p>
        </p:txBody>
      </p:sp>
      <p:sp>
        <p:nvSpPr>
          <p:cNvPr id="187" name="Text Placeholder 31"/>
          <p:cNvSpPr>
            <a:spLocks noGrp="1"/>
          </p:cNvSpPr>
          <p:nvPr>
            <p:ph type="body" sz="quarter" idx="107" hasCustomPrompt="1"/>
          </p:nvPr>
        </p:nvSpPr>
        <p:spPr>
          <a:xfrm>
            <a:off x="6112527" y="3098679"/>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188" name="Text Placeholder 31"/>
          <p:cNvSpPr>
            <a:spLocks noGrp="1"/>
          </p:cNvSpPr>
          <p:nvPr>
            <p:ph type="body" sz="quarter" idx="108" hasCustomPrompt="1"/>
          </p:nvPr>
        </p:nvSpPr>
        <p:spPr>
          <a:xfrm>
            <a:off x="6112527" y="3221401"/>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[City, ST ZIP Code]</a:t>
            </a:r>
          </a:p>
        </p:txBody>
      </p:sp>
      <p:sp>
        <p:nvSpPr>
          <p:cNvPr id="189" name="Text Placeholder 31"/>
          <p:cNvSpPr>
            <a:spLocks noGrp="1"/>
          </p:cNvSpPr>
          <p:nvPr>
            <p:ph type="body" sz="quarter" idx="109" hasCustomPrompt="1"/>
          </p:nvPr>
        </p:nvSpPr>
        <p:spPr>
          <a:xfrm>
            <a:off x="6112527" y="3474052"/>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Office</a:t>
            </a:r>
          </a:p>
        </p:txBody>
      </p:sp>
      <p:sp>
        <p:nvSpPr>
          <p:cNvPr id="190" name="Text Placeholder 31"/>
          <p:cNvSpPr>
            <a:spLocks noGrp="1"/>
          </p:cNvSpPr>
          <p:nvPr>
            <p:ph type="body" sz="quarter" idx="110" hasCustomPrompt="1"/>
          </p:nvPr>
        </p:nvSpPr>
        <p:spPr>
          <a:xfrm>
            <a:off x="6112527" y="3595685"/>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191" name="Text Placeholder 31"/>
          <p:cNvSpPr>
            <a:spLocks noGrp="1"/>
          </p:cNvSpPr>
          <p:nvPr>
            <p:ph type="body" sz="quarter" idx="111" hasCustomPrompt="1"/>
          </p:nvPr>
        </p:nvSpPr>
        <p:spPr>
          <a:xfrm>
            <a:off x="6388895" y="3474052"/>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192" name="Text Placeholder 31"/>
          <p:cNvSpPr>
            <a:spLocks noGrp="1"/>
          </p:cNvSpPr>
          <p:nvPr>
            <p:ph type="body" sz="quarter" idx="112" hasCustomPrompt="1"/>
          </p:nvPr>
        </p:nvSpPr>
        <p:spPr>
          <a:xfrm>
            <a:off x="6434142" y="3595685"/>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194" name="color block"/>
          <p:cNvSpPr/>
          <p:nvPr userDrawn="1"/>
        </p:nvSpPr>
        <p:spPr bwMode="gray">
          <a:xfrm>
            <a:off x="7912904" y="2086278"/>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100"/>
          </a:p>
        </p:txBody>
      </p:sp>
      <p:sp>
        <p:nvSpPr>
          <p:cNvPr id="195" name="Text Placeholder 21"/>
          <p:cNvSpPr>
            <a:spLocks noGrp="1"/>
          </p:cNvSpPr>
          <p:nvPr>
            <p:ph type="body" sz="quarter" idx="113" hasCustomPrompt="1"/>
          </p:nvPr>
        </p:nvSpPr>
        <p:spPr>
          <a:xfrm>
            <a:off x="7947087" y="2574320"/>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[TITLE]</a:t>
            </a:r>
          </a:p>
        </p:txBody>
      </p:sp>
      <p:sp>
        <p:nvSpPr>
          <p:cNvPr id="196" name="Text Placeholder 19"/>
          <p:cNvSpPr>
            <a:spLocks noGrp="1"/>
          </p:cNvSpPr>
          <p:nvPr>
            <p:ph type="body" sz="quarter" idx="114" hasCustomPrompt="1"/>
          </p:nvPr>
        </p:nvSpPr>
        <p:spPr bwMode="white">
          <a:xfrm>
            <a:off x="7947087" y="2133600"/>
            <a:ext cx="1507474" cy="342022"/>
          </a:xfrm>
        </p:spPr>
        <p:txBody>
          <a:bodyPr lIns="0" tIns="0" rIns="0" bIns="0" anchor="t">
            <a:noAutofit/>
          </a:bodyPr>
          <a:lstStyle>
            <a:lvl1pPr marL="0" indent="0">
              <a:lnSpc>
                <a:spcPct val="80000"/>
              </a:lnSpc>
              <a:spcBef>
                <a:spcPts val="0"/>
              </a:spcBef>
              <a:buNone/>
              <a:defRPr sz="12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t>Type Name Here</a:t>
            </a:r>
          </a:p>
        </p:txBody>
      </p:sp>
      <p:sp>
        <p:nvSpPr>
          <p:cNvPr id="197" name="Text Placeholder 21"/>
          <p:cNvSpPr>
            <a:spLocks noGrp="1"/>
          </p:cNvSpPr>
          <p:nvPr>
            <p:ph type="body" sz="quarter" idx="115" hasCustomPrompt="1"/>
          </p:nvPr>
        </p:nvSpPr>
        <p:spPr>
          <a:xfrm>
            <a:off x="7947087" y="2696241"/>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[Email]</a:t>
            </a:r>
          </a:p>
        </p:txBody>
      </p:sp>
      <p:sp>
        <p:nvSpPr>
          <p:cNvPr id="198" name="Text Placeholder 31"/>
          <p:cNvSpPr>
            <a:spLocks noGrp="1"/>
          </p:cNvSpPr>
          <p:nvPr>
            <p:ph type="body" sz="quarter" idx="116" hasCustomPrompt="1"/>
          </p:nvPr>
        </p:nvSpPr>
        <p:spPr>
          <a:xfrm>
            <a:off x="7947087" y="3098679"/>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199" name="Text Placeholder 31"/>
          <p:cNvSpPr>
            <a:spLocks noGrp="1"/>
          </p:cNvSpPr>
          <p:nvPr>
            <p:ph type="body" sz="quarter" idx="117" hasCustomPrompt="1"/>
          </p:nvPr>
        </p:nvSpPr>
        <p:spPr>
          <a:xfrm>
            <a:off x="7947087" y="3221401"/>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Type city, state, zip here</a:t>
            </a:r>
          </a:p>
        </p:txBody>
      </p:sp>
      <p:sp>
        <p:nvSpPr>
          <p:cNvPr id="200" name="Text Placeholder 31"/>
          <p:cNvSpPr>
            <a:spLocks noGrp="1"/>
          </p:cNvSpPr>
          <p:nvPr>
            <p:ph type="body" sz="quarter" idx="118" hasCustomPrompt="1"/>
          </p:nvPr>
        </p:nvSpPr>
        <p:spPr>
          <a:xfrm>
            <a:off x="7947087" y="3474052"/>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Office</a:t>
            </a:r>
          </a:p>
        </p:txBody>
      </p:sp>
      <p:sp>
        <p:nvSpPr>
          <p:cNvPr id="201" name="Text Placeholder 31"/>
          <p:cNvSpPr>
            <a:spLocks noGrp="1"/>
          </p:cNvSpPr>
          <p:nvPr>
            <p:ph type="body" sz="quarter" idx="119" hasCustomPrompt="1"/>
          </p:nvPr>
        </p:nvSpPr>
        <p:spPr>
          <a:xfrm>
            <a:off x="7947087" y="3595685"/>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202" name="Text Placeholder 31"/>
          <p:cNvSpPr>
            <a:spLocks noGrp="1"/>
          </p:cNvSpPr>
          <p:nvPr>
            <p:ph type="body" sz="quarter" idx="120" hasCustomPrompt="1"/>
          </p:nvPr>
        </p:nvSpPr>
        <p:spPr>
          <a:xfrm>
            <a:off x="8223455" y="3474052"/>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03" name="Text Placeholder 31"/>
          <p:cNvSpPr>
            <a:spLocks noGrp="1"/>
          </p:cNvSpPr>
          <p:nvPr>
            <p:ph type="body" sz="quarter" idx="121" hasCustomPrompt="1"/>
          </p:nvPr>
        </p:nvSpPr>
        <p:spPr>
          <a:xfrm>
            <a:off x="8268702" y="3595685"/>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05" name="color block"/>
          <p:cNvSpPr/>
          <p:nvPr userDrawn="1"/>
        </p:nvSpPr>
        <p:spPr bwMode="gray">
          <a:xfrm>
            <a:off x="591944" y="5287385"/>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6" name="Text Placeholder 21"/>
          <p:cNvSpPr>
            <a:spLocks noGrp="1"/>
          </p:cNvSpPr>
          <p:nvPr>
            <p:ph type="body" sz="quarter" idx="122" hasCustomPrompt="1"/>
          </p:nvPr>
        </p:nvSpPr>
        <p:spPr>
          <a:xfrm>
            <a:off x="626127" y="5775427"/>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[TITLE]</a:t>
            </a:r>
          </a:p>
        </p:txBody>
      </p:sp>
      <p:sp>
        <p:nvSpPr>
          <p:cNvPr id="207" name="Text Placeholder 19"/>
          <p:cNvSpPr>
            <a:spLocks noGrp="1"/>
          </p:cNvSpPr>
          <p:nvPr>
            <p:ph type="body" sz="quarter" idx="123" hasCustomPrompt="1"/>
          </p:nvPr>
        </p:nvSpPr>
        <p:spPr bwMode="white">
          <a:xfrm>
            <a:off x="626127" y="5334707"/>
            <a:ext cx="1507474" cy="342022"/>
          </a:xfrm>
        </p:spPr>
        <p:txBody>
          <a:bodyPr lIns="0" tIns="0" rIns="0" bIns="0" anchor="t">
            <a:noAutofit/>
          </a:bodyPr>
          <a:lstStyle>
            <a:lvl1pPr marL="0" indent="0">
              <a:lnSpc>
                <a:spcPct val="80000"/>
              </a:lnSpc>
              <a:spcBef>
                <a:spcPts val="0"/>
              </a:spcBef>
              <a:buNone/>
              <a:defRPr sz="11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t>Type Name Here</a:t>
            </a:r>
          </a:p>
        </p:txBody>
      </p:sp>
      <p:sp>
        <p:nvSpPr>
          <p:cNvPr id="208" name="Text Placeholder 21"/>
          <p:cNvSpPr>
            <a:spLocks noGrp="1"/>
          </p:cNvSpPr>
          <p:nvPr>
            <p:ph type="body" sz="quarter" idx="124" hasCustomPrompt="1"/>
          </p:nvPr>
        </p:nvSpPr>
        <p:spPr>
          <a:xfrm>
            <a:off x="626127" y="5897348"/>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[Email]</a:t>
            </a:r>
          </a:p>
        </p:txBody>
      </p:sp>
      <p:sp>
        <p:nvSpPr>
          <p:cNvPr id="209" name="Text Placeholder 31"/>
          <p:cNvSpPr>
            <a:spLocks noGrp="1"/>
          </p:cNvSpPr>
          <p:nvPr>
            <p:ph type="body" sz="quarter" idx="125" hasCustomPrompt="1"/>
          </p:nvPr>
        </p:nvSpPr>
        <p:spPr>
          <a:xfrm>
            <a:off x="626127" y="6299786"/>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210" name="Text Placeholder 31"/>
          <p:cNvSpPr>
            <a:spLocks noGrp="1"/>
          </p:cNvSpPr>
          <p:nvPr>
            <p:ph type="body" sz="quarter" idx="126" hasCustomPrompt="1"/>
          </p:nvPr>
        </p:nvSpPr>
        <p:spPr>
          <a:xfrm>
            <a:off x="626127" y="6422508"/>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[City, ST ZIP Code]</a:t>
            </a:r>
          </a:p>
        </p:txBody>
      </p:sp>
      <p:sp>
        <p:nvSpPr>
          <p:cNvPr id="211" name="Text Placeholder 31"/>
          <p:cNvSpPr>
            <a:spLocks noGrp="1"/>
          </p:cNvSpPr>
          <p:nvPr>
            <p:ph type="body" sz="quarter" idx="127" hasCustomPrompt="1"/>
          </p:nvPr>
        </p:nvSpPr>
        <p:spPr>
          <a:xfrm>
            <a:off x="626127" y="6675159"/>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Office</a:t>
            </a:r>
          </a:p>
        </p:txBody>
      </p:sp>
      <p:sp>
        <p:nvSpPr>
          <p:cNvPr id="212" name="Text Placeholder 31"/>
          <p:cNvSpPr>
            <a:spLocks noGrp="1"/>
          </p:cNvSpPr>
          <p:nvPr>
            <p:ph type="body" sz="quarter" idx="128" hasCustomPrompt="1"/>
          </p:nvPr>
        </p:nvSpPr>
        <p:spPr>
          <a:xfrm>
            <a:off x="626127" y="6796792"/>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213" name="Text Placeholder 31"/>
          <p:cNvSpPr>
            <a:spLocks noGrp="1"/>
          </p:cNvSpPr>
          <p:nvPr>
            <p:ph type="body" sz="quarter" idx="129" hasCustomPrompt="1"/>
          </p:nvPr>
        </p:nvSpPr>
        <p:spPr>
          <a:xfrm>
            <a:off x="902495" y="6675159"/>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14" name="Text Placeholder 31"/>
          <p:cNvSpPr>
            <a:spLocks noGrp="1"/>
          </p:cNvSpPr>
          <p:nvPr>
            <p:ph type="body" sz="quarter" idx="130" hasCustomPrompt="1"/>
          </p:nvPr>
        </p:nvSpPr>
        <p:spPr>
          <a:xfrm>
            <a:off x="947742" y="6796792"/>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16" name="color block"/>
          <p:cNvSpPr/>
          <p:nvPr userDrawn="1"/>
        </p:nvSpPr>
        <p:spPr bwMode="gray">
          <a:xfrm>
            <a:off x="2420744" y="5287385"/>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7" name="Text Placeholder 21"/>
          <p:cNvSpPr>
            <a:spLocks noGrp="1"/>
          </p:cNvSpPr>
          <p:nvPr>
            <p:ph type="body" sz="quarter" idx="131" hasCustomPrompt="1"/>
          </p:nvPr>
        </p:nvSpPr>
        <p:spPr>
          <a:xfrm>
            <a:off x="2454927" y="5775427"/>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[TITLE]</a:t>
            </a:r>
          </a:p>
        </p:txBody>
      </p:sp>
      <p:sp>
        <p:nvSpPr>
          <p:cNvPr id="218" name="Text Placeholder 19"/>
          <p:cNvSpPr>
            <a:spLocks noGrp="1"/>
          </p:cNvSpPr>
          <p:nvPr>
            <p:ph type="body" sz="quarter" idx="132" hasCustomPrompt="1"/>
          </p:nvPr>
        </p:nvSpPr>
        <p:spPr bwMode="white">
          <a:xfrm>
            <a:off x="2454927" y="5334707"/>
            <a:ext cx="1507474" cy="342022"/>
          </a:xfrm>
        </p:spPr>
        <p:txBody>
          <a:bodyPr lIns="0" tIns="0" rIns="0" bIns="0" anchor="t">
            <a:noAutofit/>
          </a:bodyPr>
          <a:lstStyle>
            <a:lvl1pPr marL="0" indent="0">
              <a:lnSpc>
                <a:spcPct val="80000"/>
              </a:lnSpc>
              <a:spcBef>
                <a:spcPts val="0"/>
              </a:spcBef>
              <a:buNone/>
              <a:defRPr sz="11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t>Type Name Here</a:t>
            </a:r>
          </a:p>
        </p:txBody>
      </p:sp>
      <p:sp>
        <p:nvSpPr>
          <p:cNvPr id="219" name="Text Placeholder 21"/>
          <p:cNvSpPr>
            <a:spLocks noGrp="1"/>
          </p:cNvSpPr>
          <p:nvPr>
            <p:ph type="body" sz="quarter" idx="133" hasCustomPrompt="1"/>
          </p:nvPr>
        </p:nvSpPr>
        <p:spPr>
          <a:xfrm>
            <a:off x="2454927" y="5897348"/>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[Email]</a:t>
            </a:r>
          </a:p>
        </p:txBody>
      </p:sp>
      <p:sp>
        <p:nvSpPr>
          <p:cNvPr id="220" name="Text Placeholder 31"/>
          <p:cNvSpPr>
            <a:spLocks noGrp="1"/>
          </p:cNvSpPr>
          <p:nvPr>
            <p:ph type="body" sz="quarter" idx="134" hasCustomPrompt="1"/>
          </p:nvPr>
        </p:nvSpPr>
        <p:spPr>
          <a:xfrm>
            <a:off x="2454927" y="6299786"/>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221" name="Text Placeholder 31"/>
          <p:cNvSpPr>
            <a:spLocks noGrp="1"/>
          </p:cNvSpPr>
          <p:nvPr>
            <p:ph type="body" sz="quarter" idx="135" hasCustomPrompt="1"/>
          </p:nvPr>
        </p:nvSpPr>
        <p:spPr>
          <a:xfrm>
            <a:off x="2454927" y="6422508"/>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[City, ST ZIP Code]</a:t>
            </a:r>
          </a:p>
        </p:txBody>
      </p:sp>
      <p:sp>
        <p:nvSpPr>
          <p:cNvPr id="222" name="Text Placeholder 31"/>
          <p:cNvSpPr>
            <a:spLocks noGrp="1"/>
          </p:cNvSpPr>
          <p:nvPr>
            <p:ph type="body" sz="quarter" idx="136" hasCustomPrompt="1"/>
          </p:nvPr>
        </p:nvSpPr>
        <p:spPr>
          <a:xfrm>
            <a:off x="2454927" y="6675159"/>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Office</a:t>
            </a:r>
          </a:p>
        </p:txBody>
      </p:sp>
      <p:sp>
        <p:nvSpPr>
          <p:cNvPr id="223" name="Text Placeholder 31"/>
          <p:cNvSpPr>
            <a:spLocks noGrp="1"/>
          </p:cNvSpPr>
          <p:nvPr>
            <p:ph type="body" sz="quarter" idx="137" hasCustomPrompt="1"/>
          </p:nvPr>
        </p:nvSpPr>
        <p:spPr>
          <a:xfrm>
            <a:off x="2454927" y="6796792"/>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224" name="Text Placeholder 31"/>
          <p:cNvSpPr>
            <a:spLocks noGrp="1"/>
          </p:cNvSpPr>
          <p:nvPr>
            <p:ph type="body" sz="quarter" idx="138" hasCustomPrompt="1"/>
          </p:nvPr>
        </p:nvSpPr>
        <p:spPr>
          <a:xfrm>
            <a:off x="2731295" y="6675159"/>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25" name="Text Placeholder 31"/>
          <p:cNvSpPr>
            <a:spLocks noGrp="1"/>
          </p:cNvSpPr>
          <p:nvPr>
            <p:ph type="body" sz="quarter" idx="139" hasCustomPrompt="1"/>
          </p:nvPr>
        </p:nvSpPr>
        <p:spPr>
          <a:xfrm>
            <a:off x="2776542" y="6796792"/>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27" name="color block"/>
          <p:cNvSpPr/>
          <p:nvPr userDrawn="1"/>
        </p:nvSpPr>
        <p:spPr bwMode="gray">
          <a:xfrm>
            <a:off x="4250389" y="5287385"/>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8" name="Text Placeholder 21"/>
          <p:cNvSpPr>
            <a:spLocks noGrp="1"/>
          </p:cNvSpPr>
          <p:nvPr>
            <p:ph type="body" sz="quarter" idx="140" hasCustomPrompt="1"/>
          </p:nvPr>
        </p:nvSpPr>
        <p:spPr>
          <a:xfrm>
            <a:off x="4284572" y="5775427"/>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[TITLE]</a:t>
            </a:r>
          </a:p>
        </p:txBody>
      </p:sp>
      <p:sp>
        <p:nvSpPr>
          <p:cNvPr id="229" name="Text Placeholder 19"/>
          <p:cNvSpPr>
            <a:spLocks noGrp="1"/>
          </p:cNvSpPr>
          <p:nvPr>
            <p:ph type="body" sz="quarter" idx="141" hasCustomPrompt="1"/>
          </p:nvPr>
        </p:nvSpPr>
        <p:spPr bwMode="white">
          <a:xfrm>
            <a:off x="4284572" y="5334707"/>
            <a:ext cx="1507474" cy="342022"/>
          </a:xfrm>
        </p:spPr>
        <p:txBody>
          <a:bodyPr lIns="0" tIns="0" rIns="0" bIns="0" anchor="t">
            <a:noAutofit/>
          </a:bodyPr>
          <a:lstStyle>
            <a:lvl1pPr marL="0" indent="0">
              <a:lnSpc>
                <a:spcPct val="80000"/>
              </a:lnSpc>
              <a:spcBef>
                <a:spcPts val="0"/>
              </a:spcBef>
              <a:buNone/>
              <a:defRPr sz="11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t>Type Name Here</a:t>
            </a:r>
          </a:p>
        </p:txBody>
      </p:sp>
      <p:sp>
        <p:nvSpPr>
          <p:cNvPr id="230" name="Text Placeholder 21"/>
          <p:cNvSpPr>
            <a:spLocks noGrp="1"/>
          </p:cNvSpPr>
          <p:nvPr>
            <p:ph type="body" sz="quarter" idx="142" hasCustomPrompt="1"/>
          </p:nvPr>
        </p:nvSpPr>
        <p:spPr>
          <a:xfrm>
            <a:off x="4284572" y="5897348"/>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[Email]</a:t>
            </a:r>
          </a:p>
        </p:txBody>
      </p:sp>
      <p:sp>
        <p:nvSpPr>
          <p:cNvPr id="231" name="Text Placeholder 31"/>
          <p:cNvSpPr>
            <a:spLocks noGrp="1"/>
          </p:cNvSpPr>
          <p:nvPr>
            <p:ph type="body" sz="quarter" idx="143" hasCustomPrompt="1"/>
          </p:nvPr>
        </p:nvSpPr>
        <p:spPr>
          <a:xfrm>
            <a:off x="4284572" y="6299786"/>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232" name="Text Placeholder 31"/>
          <p:cNvSpPr>
            <a:spLocks noGrp="1"/>
          </p:cNvSpPr>
          <p:nvPr>
            <p:ph type="body" sz="quarter" idx="144" hasCustomPrompt="1"/>
          </p:nvPr>
        </p:nvSpPr>
        <p:spPr>
          <a:xfrm>
            <a:off x="4284572" y="6422508"/>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[City, ST ZIP Code]</a:t>
            </a:r>
          </a:p>
        </p:txBody>
      </p:sp>
      <p:sp>
        <p:nvSpPr>
          <p:cNvPr id="233" name="Text Placeholder 31"/>
          <p:cNvSpPr>
            <a:spLocks noGrp="1"/>
          </p:cNvSpPr>
          <p:nvPr>
            <p:ph type="body" sz="quarter" idx="145" hasCustomPrompt="1"/>
          </p:nvPr>
        </p:nvSpPr>
        <p:spPr>
          <a:xfrm>
            <a:off x="4284572" y="6675159"/>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Office</a:t>
            </a:r>
          </a:p>
        </p:txBody>
      </p:sp>
      <p:sp>
        <p:nvSpPr>
          <p:cNvPr id="234" name="Text Placeholder 31"/>
          <p:cNvSpPr>
            <a:spLocks noGrp="1"/>
          </p:cNvSpPr>
          <p:nvPr>
            <p:ph type="body" sz="quarter" idx="146" hasCustomPrompt="1"/>
          </p:nvPr>
        </p:nvSpPr>
        <p:spPr>
          <a:xfrm>
            <a:off x="4284572" y="6796792"/>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235" name="Text Placeholder 31"/>
          <p:cNvSpPr>
            <a:spLocks noGrp="1"/>
          </p:cNvSpPr>
          <p:nvPr>
            <p:ph type="body" sz="quarter" idx="147" hasCustomPrompt="1"/>
          </p:nvPr>
        </p:nvSpPr>
        <p:spPr>
          <a:xfrm>
            <a:off x="4560940" y="6675159"/>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36" name="Text Placeholder 31"/>
          <p:cNvSpPr>
            <a:spLocks noGrp="1"/>
          </p:cNvSpPr>
          <p:nvPr>
            <p:ph type="body" sz="quarter" idx="148" hasCustomPrompt="1"/>
          </p:nvPr>
        </p:nvSpPr>
        <p:spPr>
          <a:xfrm>
            <a:off x="4606187" y="6796792"/>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38" name="color block"/>
          <p:cNvSpPr/>
          <p:nvPr userDrawn="1"/>
        </p:nvSpPr>
        <p:spPr bwMode="gray">
          <a:xfrm>
            <a:off x="6078344" y="5287385"/>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9" name="Text Placeholder 21"/>
          <p:cNvSpPr>
            <a:spLocks noGrp="1"/>
          </p:cNvSpPr>
          <p:nvPr>
            <p:ph type="body" sz="quarter" idx="149" hasCustomPrompt="1"/>
          </p:nvPr>
        </p:nvSpPr>
        <p:spPr>
          <a:xfrm>
            <a:off x="6112527" y="5775427"/>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[TITLE]</a:t>
            </a:r>
          </a:p>
        </p:txBody>
      </p:sp>
      <p:sp>
        <p:nvSpPr>
          <p:cNvPr id="240" name="Text Placeholder 19"/>
          <p:cNvSpPr>
            <a:spLocks noGrp="1"/>
          </p:cNvSpPr>
          <p:nvPr>
            <p:ph type="body" sz="quarter" idx="150" hasCustomPrompt="1"/>
          </p:nvPr>
        </p:nvSpPr>
        <p:spPr bwMode="white">
          <a:xfrm>
            <a:off x="6112527" y="5334707"/>
            <a:ext cx="1507474" cy="342022"/>
          </a:xfrm>
        </p:spPr>
        <p:txBody>
          <a:bodyPr lIns="0" tIns="0" rIns="0" bIns="0" anchor="t">
            <a:noAutofit/>
          </a:bodyPr>
          <a:lstStyle>
            <a:lvl1pPr marL="0" indent="0">
              <a:lnSpc>
                <a:spcPct val="80000"/>
              </a:lnSpc>
              <a:spcBef>
                <a:spcPts val="0"/>
              </a:spcBef>
              <a:buNone/>
              <a:defRPr sz="11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t>Type Name Here</a:t>
            </a:r>
          </a:p>
        </p:txBody>
      </p:sp>
      <p:sp>
        <p:nvSpPr>
          <p:cNvPr id="241" name="Text Placeholder 21"/>
          <p:cNvSpPr>
            <a:spLocks noGrp="1"/>
          </p:cNvSpPr>
          <p:nvPr>
            <p:ph type="body" sz="quarter" idx="151" hasCustomPrompt="1"/>
          </p:nvPr>
        </p:nvSpPr>
        <p:spPr>
          <a:xfrm>
            <a:off x="6112527" y="5897348"/>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[Email]</a:t>
            </a:r>
          </a:p>
        </p:txBody>
      </p:sp>
      <p:sp>
        <p:nvSpPr>
          <p:cNvPr id="242" name="Text Placeholder 31"/>
          <p:cNvSpPr>
            <a:spLocks noGrp="1"/>
          </p:cNvSpPr>
          <p:nvPr>
            <p:ph type="body" sz="quarter" idx="152" hasCustomPrompt="1"/>
          </p:nvPr>
        </p:nvSpPr>
        <p:spPr>
          <a:xfrm>
            <a:off x="6112527" y="6299786"/>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243" name="Text Placeholder 31"/>
          <p:cNvSpPr>
            <a:spLocks noGrp="1"/>
          </p:cNvSpPr>
          <p:nvPr>
            <p:ph type="body" sz="quarter" idx="153" hasCustomPrompt="1"/>
          </p:nvPr>
        </p:nvSpPr>
        <p:spPr>
          <a:xfrm>
            <a:off x="6112527" y="6422508"/>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[City, ST ZIP Code]</a:t>
            </a:r>
          </a:p>
        </p:txBody>
      </p:sp>
      <p:sp>
        <p:nvSpPr>
          <p:cNvPr id="244" name="Text Placeholder 31"/>
          <p:cNvSpPr>
            <a:spLocks noGrp="1"/>
          </p:cNvSpPr>
          <p:nvPr>
            <p:ph type="body" sz="quarter" idx="154" hasCustomPrompt="1"/>
          </p:nvPr>
        </p:nvSpPr>
        <p:spPr>
          <a:xfrm>
            <a:off x="6112527" y="6675159"/>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Office</a:t>
            </a:r>
          </a:p>
        </p:txBody>
      </p:sp>
      <p:sp>
        <p:nvSpPr>
          <p:cNvPr id="245" name="Text Placeholder 31"/>
          <p:cNvSpPr>
            <a:spLocks noGrp="1"/>
          </p:cNvSpPr>
          <p:nvPr>
            <p:ph type="body" sz="quarter" idx="155" hasCustomPrompt="1"/>
          </p:nvPr>
        </p:nvSpPr>
        <p:spPr>
          <a:xfrm>
            <a:off x="6112527" y="6796792"/>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246" name="Text Placeholder 31"/>
          <p:cNvSpPr>
            <a:spLocks noGrp="1"/>
          </p:cNvSpPr>
          <p:nvPr>
            <p:ph type="body" sz="quarter" idx="156" hasCustomPrompt="1"/>
          </p:nvPr>
        </p:nvSpPr>
        <p:spPr>
          <a:xfrm>
            <a:off x="6388895" y="6675159"/>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47" name="Text Placeholder 31"/>
          <p:cNvSpPr>
            <a:spLocks noGrp="1"/>
          </p:cNvSpPr>
          <p:nvPr>
            <p:ph type="body" sz="quarter" idx="157" hasCustomPrompt="1"/>
          </p:nvPr>
        </p:nvSpPr>
        <p:spPr>
          <a:xfrm>
            <a:off x="6434142" y="6796792"/>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49" name="color block"/>
          <p:cNvSpPr/>
          <p:nvPr userDrawn="1"/>
        </p:nvSpPr>
        <p:spPr bwMode="gray">
          <a:xfrm>
            <a:off x="7912904" y="5287385"/>
            <a:ext cx="1554480" cy="4182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0" name="Text Placeholder 21"/>
          <p:cNvSpPr>
            <a:spLocks noGrp="1"/>
          </p:cNvSpPr>
          <p:nvPr>
            <p:ph type="body" sz="quarter" idx="158" hasCustomPrompt="1"/>
          </p:nvPr>
        </p:nvSpPr>
        <p:spPr>
          <a:xfrm>
            <a:off x="7947087" y="5775427"/>
            <a:ext cx="1508760" cy="118874"/>
          </a:xfrm>
        </p:spPr>
        <p:txBody>
          <a:bodyPr lIns="0" tIns="0" rIns="0" bIns="0" anchor="t">
            <a:noAutofit/>
          </a:bodyPr>
          <a:lstStyle>
            <a:lvl1pPr marL="0" indent="0">
              <a:lnSpc>
                <a:spcPct val="80000"/>
              </a:lnSpc>
              <a:spcBef>
                <a:spcPts val="0"/>
              </a:spcBef>
              <a:buNone/>
              <a:defRPr sz="700" b="0" cap="all" baseline="0">
                <a:solidFill>
                  <a:schemeClr val="accent3"/>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[TITLE]</a:t>
            </a:r>
          </a:p>
        </p:txBody>
      </p:sp>
      <p:sp>
        <p:nvSpPr>
          <p:cNvPr id="251" name="Text Placeholder 19"/>
          <p:cNvSpPr>
            <a:spLocks noGrp="1"/>
          </p:cNvSpPr>
          <p:nvPr>
            <p:ph type="body" sz="quarter" idx="159" hasCustomPrompt="1"/>
          </p:nvPr>
        </p:nvSpPr>
        <p:spPr bwMode="white">
          <a:xfrm>
            <a:off x="7947087" y="5334707"/>
            <a:ext cx="1507474" cy="342022"/>
          </a:xfrm>
        </p:spPr>
        <p:txBody>
          <a:bodyPr lIns="0" tIns="0" rIns="0" bIns="0" anchor="t">
            <a:noAutofit/>
          </a:bodyPr>
          <a:lstStyle>
            <a:lvl1pPr marL="0" indent="0">
              <a:lnSpc>
                <a:spcPct val="80000"/>
              </a:lnSpc>
              <a:spcBef>
                <a:spcPts val="0"/>
              </a:spcBef>
              <a:buNone/>
              <a:defRPr sz="1100" b="0" cap="all" baseline="0">
                <a:solidFill>
                  <a:schemeClr val="bg1"/>
                </a:solidFill>
              </a:defRPr>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stStyle>
          <a:p>
            <a:pPr lvl="0"/>
            <a:r>
              <a:t>Type Name Here</a:t>
            </a:r>
          </a:p>
        </p:txBody>
      </p:sp>
      <p:sp>
        <p:nvSpPr>
          <p:cNvPr id="252" name="Text Placeholder 21"/>
          <p:cNvSpPr>
            <a:spLocks noGrp="1"/>
          </p:cNvSpPr>
          <p:nvPr>
            <p:ph type="body" sz="quarter" idx="160" hasCustomPrompt="1"/>
          </p:nvPr>
        </p:nvSpPr>
        <p:spPr>
          <a:xfrm>
            <a:off x="7947087" y="5897348"/>
            <a:ext cx="1508760" cy="118872"/>
          </a:xfrm>
        </p:spPr>
        <p:txBody>
          <a:bodyPr lIns="0" tIns="0" rIns="0" bIns="0" anchor="t">
            <a:noAutofit/>
          </a:bodyPr>
          <a:lstStyle>
            <a:lvl1pPr marL="0" indent="0">
              <a:lnSpc>
                <a:spcPct val="80000"/>
              </a:lnSpc>
              <a:spcBef>
                <a:spcPts val="0"/>
              </a:spcBef>
              <a:buNone/>
              <a:defRPr sz="700" b="0">
                <a:solidFill>
                  <a:schemeClr val="tx1">
                    <a:lumMod val="65000"/>
                    <a:lumOff val="35000"/>
                  </a:schemeClr>
                </a:solidFill>
              </a:defRPr>
            </a:lvl1pPr>
            <a:lvl2pPr marL="0" indent="0">
              <a:spcBef>
                <a:spcPts val="0"/>
              </a:spcBef>
              <a:buNone/>
              <a:defRPr sz="700" b="1">
                <a:solidFill>
                  <a:schemeClr val="tx1">
                    <a:lumMod val="65000"/>
                    <a:lumOff val="35000"/>
                  </a:schemeClr>
                </a:solidFill>
              </a:defRPr>
            </a:lvl2pPr>
            <a:lvl3pPr marL="0" indent="0">
              <a:spcBef>
                <a:spcPts val="0"/>
              </a:spcBef>
              <a:buNone/>
              <a:defRPr sz="700" b="1">
                <a:solidFill>
                  <a:schemeClr val="tx1">
                    <a:lumMod val="65000"/>
                    <a:lumOff val="35000"/>
                  </a:schemeClr>
                </a:solidFill>
              </a:defRPr>
            </a:lvl3pPr>
            <a:lvl4pPr marL="0" indent="0">
              <a:spcBef>
                <a:spcPts val="0"/>
              </a:spcBef>
              <a:buNone/>
              <a:defRPr sz="700" b="1">
                <a:solidFill>
                  <a:schemeClr val="tx1">
                    <a:lumMod val="65000"/>
                    <a:lumOff val="35000"/>
                  </a:schemeClr>
                </a:solidFill>
              </a:defRPr>
            </a:lvl4pPr>
            <a:lvl5pPr marL="0" indent="0">
              <a:spcBef>
                <a:spcPts val="0"/>
              </a:spcBef>
              <a:buNone/>
              <a:defRPr sz="700" b="1">
                <a:solidFill>
                  <a:schemeClr val="tx1">
                    <a:lumMod val="65000"/>
                    <a:lumOff val="35000"/>
                  </a:schemeClr>
                </a:solidFill>
              </a:defRPr>
            </a:lvl5pPr>
          </a:lstStyle>
          <a:p>
            <a:pPr lvl="0"/>
            <a:r>
              <a:t>[Email]</a:t>
            </a:r>
          </a:p>
        </p:txBody>
      </p:sp>
      <p:sp>
        <p:nvSpPr>
          <p:cNvPr id="253" name="Text Placeholder 31"/>
          <p:cNvSpPr>
            <a:spLocks noGrp="1"/>
          </p:cNvSpPr>
          <p:nvPr>
            <p:ph type="body" sz="quarter" idx="161" hasCustomPrompt="1"/>
          </p:nvPr>
        </p:nvSpPr>
        <p:spPr>
          <a:xfrm>
            <a:off x="7947087" y="6299786"/>
            <a:ext cx="1508760" cy="11839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[Street Address]</a:t>
            </a:r>
          </a:p>
        </p:txBody>
      </p:sp>
      <p:sp>
        <p:nvSpPr>
          <p:cNvPr id="254" name="Text Placeholder 31"/>
          <p:cNvSpPr>
            <a:spLocks noGrp="1"/>
          </p:cNvSpPr>
          <p:nvPr>
            <p:ph type="body" sz="quarter" idx="162" hasCustomPrompt="1"/>
          </p:nvPr>
        </p:nvSpPr>
        <p:spPr>
          <a:xfrm>
            <a:off x="7947087" y="6422508"/>
            <a:ext cx="1508760" cy="114730"/>
          </a:xfrm>
        </p:spPr>
        <p:txBody>
          <a:bodyPr lIns="0" tIns="0" rIns="0" bIns="0">
            <a:noAutofit/>
          </a:bodyPr>
          <a:lstStyle>
            <a:lvl1pPr marL="0" indent="0">
              <a:lnSpc>
                <a:spcPct val="80000"/>
              </a:lnSpc>
              <a:spcBef>
                <a:spcPts val="0"/>
              </a:spcBef>
              <a:buNone/>
              <a:defRPr sz="70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[City, ST ZIP Code]</a:t>
            </a:r>
          </a:p>
        </p:txBody>
      </p:sp>
      <p:sp>
        <p:nvSpPr>
          <p:cNvPr id="255" name="Text Placeholder 31"/>
          <p:cNvSpPr>
            <a:spLocks noGrp="1"/>
          </p:cNvSpPr>
          <p:nvPr>
            <p:ph type="body" sz="quarter" idx="163" hasCustomPrompt="1"/>
          </p:nvPr>
        </p:nvSpPr>
        <p:spPr>
          <a:xfrm>
            <a:off x="7947087" y="6675159"/>
            <a:ext cx="274320" cy="11449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Office</a:t>
            </a:r>
          </a:p>
        </p:txBody>
      </p:sp>
      <p:sp>
        <p:nvSpPr>
          <p:cNvPr id="256" name="Text Placeholder 31"/>
          <p:cNvSpPr>
            <a:spLocks noGrp="1"/>
          </p:cNvSpPr>
          <p:nvPr>
            <p:ph type="body" sz="quarter" idx="164" hasCustomPrompt="1"/>
          </p:nvPr>
        </p:nvSpPr>
        <p:spPr>
          <a:xfrm>
            <a:off x="7947087" y="6796792"/>
            <a:ext cx="320040" cy="118872"/>
          </a:xfrm>
        </p:spPr>
        <p:txBody>
          <a:bodyPr lIns="0" tIns="0" rIns="0" bIns="0">
            <a:noAutofit/>
          </a:bodyPr>
          <a:lstStyle>
            <a:lvl1pPr marL="0" indent="0">
              <a:lnSpc>
                <a:spcPct val="80000"/>
              </a:lnSpc>
              <a:spcBef>
                <a:spcPts val="0"/>
              </a:spcBef>
              <a:buNone/>
              <a:defRPr sz="700" b="1"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Mobile</a:t>
            </a:r>
          </a:p>
        </p:txBody>
      </p:sp>
      <p:sp>
        <p:nvSpPr>
          <p:cNvPr id="257" name="Text Placeholder 31"/>
          <p:cNvSpPr>
            <a:spLocks noGrp="1"/>
          </p:cNvSpPr>
          <p:nvPr>
            <p:ph type="body" sz="quarter" idx="165" hasCustomPrompt="1"/>
          </p:nvPr>
        </p:nvSpPr>
        <p:spPr>
          <a:xfrm>
            <a:off x="8223455" y="6675159"/>
            <a:ext cx="1234440" cy="11449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
        <p:nvSpPr>
          <p:cNvPr id="258" name="Text Placeholder 31"/>
          <p:cNvSpPr>
            <a:spLocks noGrp="1"/>
          </p:cNvSpPr>
          <p:nvPr>
            <p:ph type="body" sz="quarter" idx="166" hasCustomPrompt="1"/>
          </p:nvPr>
        </p:nvSpPr>
        <p:spPr>
          <a:xfrm>
            <a:off x="8268702" y="6796792"/>
            <a:ext cx="1188720" cy="118872"/>
          </a:xfrm>
        </p:spPr>
        <p:txBody>
          <a:bodyPr lIns="0" tIns="0" rIns="0" bIns="0">
            <a:noAutofit/>
          </a:bodyPr>
          <a:lstStyle>
            <a:lvl1pPr marL="0" indent="0">
              <a:lnSpc>
                <a:spcPct val="80000"/>
              </a:lnSpc>
              <a:spcBef>
                <a:spcPts val="0"/>
              </a:spcBef>
              <a:buNone/>
              <a:defRPr sz="700" b="0" baseline="0">
                <a:solidFill>
                  <a:schemeClr val="accent3"/>
                </a:solidFill>
              </a:defRPr>
            </a:lvl1pPr>
            <a:lvl2pPr marL="0" indent="0">
              <a:spcBef>
                <a:spcPts val="0"/>
              </a:spcBef>
              <a:buNone/>
              <a:defRPr sz="700">
                <a:solidFill>
                  <a:schemeClr val="tx1">
                    <a:lumMod val="65000"/>
                    <a:lumOff val="35000"/>
                  </a:schemeClr>
                </a:solidFill>
              </a:defRPr>
            </a:lvl2pPr>
            <a:lvl3pPr marL="0" indent="0">
              <a:spcBef>
                <a:spcPts val="0"/>
              </a:spcBef>
              <a:buNone/>
              <a:defRPr sz="700">
                <a:solidFill>
                  <a:schemeClr val="tx1">
                    <a:lumMod val="65000"/>
                    <a:lumOff val="35000"/>
                  </a:schemeClr>
                </a:solidFill>
              </a:defRPr>
            </a:lvl3pPr>
            <a:lvl4pPr marL="0" indent="0">
              <a:spcBef>
                <a:spcPts val="0"/>
              </a:spcBef>
              <a:buNone/>
              <a:defRPr sz="700">
                <a:solidFill>
                  <a:schemeClr val="tx1">
                    <a:lumMod val="65000"/>
                    <a:lumOff val="35000"/>
                  </a:schemeClr>
                </a:solidFill>
              </a:defRPr>
            </a:lvl4pPr>
            <a:lvl5pPr marL="0" indent="0">
              <a:spcBef>
                <a:spcPts val="0"/>
              </a:spcBef>
              <a:buNone/>
              <a:defRPr sz="700">
                <a:solidFill>
                  <a:schemeClr val="tx1">
                    <a:lumMod val="65000"/>
                    <a:lumOff val="35000"/>
                  </a:schemeClr>
                </a:solidFill>
              </a:defRPr>
            </a:lvl5pPr>
          </a:lstStyle>
          <a:p>
            <a:pPr lvl="0"/>
            <a:r>
              <a:t>[Telephone Number]</a:t>
            </a:r>
          </a:p>
        </p:txBody>
      </p:sp>
    </p:spTree>
    <p:extLst>
      <p:ext uri="{BB962C8B-B14F-4D97-AF65-F5344CB8AC3E}">
        <p14:creationId xmlns:p14="http://schemas.microsoft.com/office/powerpoint/2010/main" val="133256505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business card grid" hidden="1"/>
          <p:cNvGrpSpPr/>
          <p:nvPr userDrawn="1"/>
        </p:nvGrpSpPr>
        <p:grpSpPr>
          <a:xfrm rot="5400000">
            <a:off x="1828800" y="-685800"/>
            <a:ext cx="6400800" cy="9144000"/>
            <a:chOff x="685800" y="452618"/>
            <a:chExt cx="6400800" cy="9148542"/>
          </a:xfrm>
        </p:grpSpPr>
        <p:sp>
          <p:nvSpPr>
            <p:cNvPr id="9" name="Rectangle 8"/>
            <p:cNvSpPr/>
            <p:nvPr userDrawn="1"/>
          </p:nvSpPr>
          <p:spPr>
            <a:xfrm>
              <a:off x="685800" y="452618"/>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3886200" y="452618"/>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685800" y="22878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3886200" y="22878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685800" y="41166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3886200" y="41166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userDrawn="1"/>
          </p:nvSpPr>
          <p:spPr>
            <a:xfrm>
              <a:off x="685800" y="59454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3886200" y="5945409"/>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685800" y="7772360"/>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userDrawn="1"/>
          </p:nvSpPr>
          <p:spPr>
            <a:xfrm>
              <a:off x="3886200" y="7772360"/>
              <a:ext cx="3200400" cy="18288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hidden="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t>Click to edit Master title style</a:t>
            </a:r>
            <a:endParaRPr lang="en-GB"/>
          </a:p>
        </p:txBody>
      </p:sp>
      <p:sp>
        <p:nvSpPr>
          <p:cNvPr id="3" name="Text Placeholder 2" hidden="1"/>
          <p:cNvSpPr>
            <a:spLocks noGrp="1"/>
          </p:cNvSpPr>
          <p:nvPr>
            <p:ph type="body" idx="1"/>
          </p:nvPr>
        </p:nvSpPr>
        <p:spPr>
          <a:xfrm>
            <a:off x="502920" y="1813561"/>
            <a:ext cx="9052560" cy="5129425"/>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endParaRPr lang="en-GB"/>
          </a:p>
        </p:txBody>
      </p:sp>
      <p:sp>
        <p:nvSpPr>
          <p:cNvPr id="4" name="Date Placeholder 3" hidden="1"/>
          <p:cNvSpPr>
            <a:spLocks noGrp="1"/>
          </p:cNvSpPr>
          <p:nvPr>
            <p:ph type="dt" sz="half" idx="2"/>
          </p:nvPr>
        </p:nvSpPr>
        <p:spPr>
          <a:xfrm>
            <a:off x="502920" y="7203864"/>
            <a:ext cx="2346960" cy="413809"/>
          </a:xfrm>
          <a:prstGeom prst="rect">
            <a:avLst/>
          </a:prstGeom>
        </p:spPr>
        <p:txBody>
          <a:bodyPr vert="horz" lIns="91440" tIns="45720" rIns="91440" bIns="45720" rtlCol="0" anchor="ctr"/>
          <a:lstStyle>
            <a:lvl1pPr algn="l">
              <a:defRPr sz="1200">
                <a:solidFill>
                  <a:schemeClr val="tx1">
                    <a:tint val="75000"/>
                  </a:schemeClr>
                </a:solidFill>
              </a:defRPr>
            </a:lvl1pPr>
          </a:lstStyle>
          <a:p>
            <a:fld id="{C4B9D2A2-FC5D-4E38-84C4-91BB2860F0FC}" type="datetimeFigureOut">
              <a:rPr lang="en-US"/>
              <a:t>6/8/2022</a:t>
            </a:fld>
            <a:endParaRPr/>
          </a:p>
        </p:txBody>
      </p:sp>
      <p:sp>
        <p:nvSpPr>
          <p:cNvPr id="5" name="Footer Placeholder 4" hidden="1"/>
          <p:cNvSpPr>
            <a:spLocks noGrp="1"/>
          </p:cNvSpPr>
          <p:nvPr>
            <p:ph type="ftr" sz="quarter" idx="3"/>
          </p:nvPr>
        </p:nvSpPr>
        <p:spPr>
          <a:xfrm>
            <a:off x="3436620" y="7203864"/>
            <a:ext cx="3185160" cy="41380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hidden="1"/>
          <p:cNvSpPr>
            <a:spLocks noGrp="1"/>
          </p:cNvSpPr>
          <p:nvPr>
            <p:ph type="sldNum" sz="quarter" idx="4"/>
          </p:nvPr>
        </p:nvSpPr>
        <p:spPr>
          <a:xfrm>
            <a:off x="7208520" y="7203864"/>
            <a:ext cx="2346960" cy="413809"/>
          </a:xfrm>
          <a:prstGeom prst="rect">
            <a:avLst/>
          </a:prstGeom>
        </p:spPr>
        <p:txBody>
          <a:bodyPr vert="horz" lIns="91440" tIns="45720" rIns="91440" bIns="45720" rtlCol="0" anchor="ctr"/>
          <a:lstStyle>
            <a:lvl1pPr algn="r">
              <a:defRPr sz="1200">
                <a:solidFill>
                  <a:schemeClr val="tx1">
                    <a:tint val="75000"/>
                  </a:schemeClr>
                </a:solidFill>
              </a:defRPr>
            </a:lvl1pPr>
          </a:lstStyle>
          <a:p>
            <a:fld id="{ADECF1AC-24A7-42A4-9FAC-3CE63B9FFA68}" type="slidenum">
              <a:rPr/>
              <a:t>‹#›</a:t>
            </a:fld>
            <a:endParaRPr/>
          </a:p>
        </p:txBody>
      </p:sp>
    </p:spTree>
    <p:extLst>
      <p:ext uri="{BB962C8B-B14F-4D97-AF65-F5344CB8AC3E}">
        <p14:creationId xmlns:p14="http://schemas.microsoft.com/office/powerpoint/2010/main" val="473171040"/>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orient="horz" pos="2448" userDrawn="1">
          <p15:clr>
            <a:srgbClr val="F26B43"/>
          </p15:clr>
        </p15:guide>
        <p15:guide id="3" pos="1440" userDrawn="1">
          <p15:clr>
            <a:srgbClr val="F26B43"/>
          </p15:clr>
        </p15:guide>
        <p15:guide id="4" pos="2592" userDrawn="1">
          <p15:clr>
            <a:srgbClr val="F26B43"/>
          </p15:clr>
        </p15:guide>
        <p15:guide id="5" pos="3744" userDrawn="1">
          <p15:clr>
            <a:srgbClr val="F26B43"/>
          </p15:clr>
        </p15:guide>
        <p15:guide id="6" pos="4896" userDrawn="1">
          <p15:clr>
            <a:srgbClr val="F26B43"/>
          </p15:clr>
        </p15:guide>
        <p15:guide id="7" pos="6048" userDrawn="1">
          <p15:clr>
            <a:srgbClr val="F26B43"/>
          </p15:clr>
        </p15:guide>
        <p15:guide id="8" orient="horz" pos="432" userDrawn="1">
          <p15:clr>
            <a:srgbClr val="F26B43"/>
          </p15:clr>
        </p15:guide>
        <p15:guide id="9" orient="horz" pos="44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0EFB5-3014-AACC-A7EF-D156C4062CE8}"/>
              </a:ext>
            </a:extLst>
          </p:cNvPr>
          <p:cNvSpPr/>
          <p:nvPr/>
        </p:nvSpPr>
        <p:spPr>
          <a:xfrm>
            <a:off x="453554" y="444892"/>
            <a:ext cx="1836094" cy="3319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94" name="Text Placeholder 93"/>
          <p:cNvSpPr>
            <a:spLocks noGrp="1"/>
          </p:cNvSpPr>
          <p:nvPr>
            <p:ph type="body" sz="quarter" idx="25"/>
          </p:nvPr>
        </p:nvSpPr>
        <p:spPr/>
        <p:txBody>
          <a:bodyPr/>
          <a:lstStyle/>
          <a:p>
            <a:r>
              <a:rPr lang="en-US" dirty="0"/>
              <a:t>PHD STUDENT, Data science/ NLP</a:t>
            </a:r>
          </a:p>
        </p:txBody>
      </p:sp>
      <p:sp>
        <p:nvSpPr>
          <p:cNvPr id="93" name="Text Placeholder 92"/>
          <p:cNvSpPr>
            <a:spLocks noGrp="1"/>
          </p:cNvSpPr>
          <p:nvPr>
            <p:ph type="body" sz="quarter" idx="24"/>
          </p:nvPr>
        </p:nvSpPr>
        <p:spPr>
          <a:xfrm>
            <a:off x="627800" y="2133600"/>
            <a:ext cx="1507474" cy="342022"/>
          </a:xfrm>
        </p:spPr>
        <p:txBody>
          <a:bodyPr/>
          <a:lstStyle/>
          <a:p>
            <a:r>
              <a:rPr lang="en-US" dirty="0"/>
              <a:t>FIONA ANTING TAN</a:t>
            </a:r>
          </a:p>
        </p:txBody>
      </p:sp>
      <p:sp>
        <p:nvSpPr>
          <p:cNvPr id="96" name="Text Placeholder 95"/>
          <p:cNvSpPr>
            <a:spLocks noGrp="1"/>
          </p:cNvSpPr>
          <p:nvPr>
            <p:ph type="body" sz="quarter" idx="80"/>
          </p:nvPr>
        </p:nvSpPr>
        <p:spPr/>
        <p:txBody>
          <a:bodyPr/>
          <a:lstStyle/>
          <a:p>
            <a:r>
              <a:rPr lang="en-US" dirty="0"/>
              <a:t>tan.f@u.nus.edu</a:t>
            </a:r>
          </a:p>
        </p:txBody>
      </p:sp>
      <p:sp>
        <p:nvSpPr>
          <p:cNvPr id="95" name="Text Placeholder 94"/>
          <p:cNvSpPr>
            <a:spLocks noGrp="1"/>
          </p:cNvSpPr>
          <p:nvPr>
            <p:ph type="body" sz="quarter" idx="30"/>
          </p:nvPr>
        </p:nvSpPr>
        <p:spPr/>
        <p:txBody>
          <a:bodyPr/>
          <a:lstStyle/>
          <a:p>
            <a:r>
              <a:rPr lang="en-US" dirty="0"/>
              <a:t>Institute of Data Science</a:t>
            </a:r>
          </a:p>
        </p:txBody>
      </p:sp>
      <p:sp>
        <p:nvSpPr>
          <p:cNvPr id="97" name="Text Placeholder 96"/>
          <p:cNvSpPr>
            <a:spLocks noGrp="1"/>
          </p:cNvSpPr>
          <p:nvPr>
            <p:ph type="body" sz="quarter" idx="81"/>
          </p:nvPr>
        </p:nvSpPr>
        <p:spPr/>
        <p:txBody>
          <a:bodyPr/>
          <a:lstStyle/>
          <a:p>
            <a:r>
              <a:rPr lang="en-US" dirty="0"/>
              <a:t>National University of Singapore</a:t>
            </a:r>
          </a:p>
        </p:txBody>
      </p:sp>
      <p:sp>
        <p:nvSpPr>
          <p:cNvPr id="301" name="Text Placeholder 300"/>
          <p:cNvSpPr>
            <a:spLocks noGrp="1"/>
          </p:cNvSpPr>
          <p:nvPr>
            <p:ph type="body" sz="quarter" idx="86"/>
          </p:nvPr>
        </p:nvSpPr>
        <p:spPr/>
        <p:txBody>
          <a:bodyPr/>
          <a:lstStyle/>
          <a:p>
            <a:r>
              <a:rPr lang="en-US" dirty="0"/>
              <a:t>PHD STUDENT, Data science/ NLP</a:t>
            </a:r>
          </a:p>
          <a:p>
            <a:endParaRPr lang="en-US" dirty="0"/>
          </a:p>
        </p:txBody>
      </p:sp>
      <p:sp>
        <p:nvSpPr>
          <p:cNvPr id="302" name="Text Placeholder 301"/>
          <p:cNvSpPr>
            <a:spLocks noGrp="1"/>
          </p:cNvSpPr>
          <p:nvPr>
            <p:ph type="body" sz="quarter" idx="87"/>
          </p:nvPr>
        </p:nvSpPr>
        <p:spPr/>
        <p:txBody>
          <a:bodyPr/>
          <a:lstStyle/>
          <a:p>
            <a:r>
              <a:rPr lang="en-US" dirty="0"/>
              <a:t>FIONA ANTING TAN</a:t>
            </a:r>
          </a:p>
          <a:p>
            <a:endParaRPr lang="en-US" dirty="0"/>
          </a:p>
        </p:txBody>
      </p:sp>
      <p:sp>
        <p:nvSpPr>
          <p:cNvPr id="303" name="Text Placeholder 302"/>
          <p:cNvSpPr>
            <a:spLocks noGrp="1"/>
          </p:cNvSpPr>
          <p:nvPr>
            <p:ph type="body" sz="quarter" idx="88"/>
          </p:nvPr>
        </p:nvSpPr>
        <p:spPr/>
        <p:txBody>
          <a:bodyPr/>
          <a:lstStyle/>
          <a:p>
            <a:r>
              <a:rPr lang="en-US" dirty="0"/>
              <a:t>tan.f@u.nus.edu</a:t>
            </a:r>
          </a:p>
          <a:p>
            <a:endParaRPr lang="en-US" dirty="0"/>
          </a:p>
        </p:txBody>
      </p:sp>
      <p:sp>
        <p:nvSpPr>
          <p:cNvPr id="304" name="Text Placeholder 303"/>
          <p:cNvSpPr>
            <a:spLocks noGrp="1"/>
          </p:cNvSpPr>
          <p:nvPr>
            <p:ph type="body" sz="quarter" idx="89"/>
          </p:nvPr>
        </p:nvSpPr>
        <p:spPr/>
        <p:txBody>
          <a:bodyPr/>
          <a:lstStyle/>
          <a:p>
            <a:r>
              <a:rPr lang="en-US" dirty="0"/>
              <a:t>Institute of Data Science</a:t>
            </a:r>
          </a:p>
        </p:txBody>
      </p:sp>
      <p:sp>
        <p:nvSpPr>
          <p:cNvPr id="305" name="Text Placeholder 304"/>
          <p:cNvSpPr>
            <a:spLocks noGrp="1"/>
          </p:cNvSpPr>
          <p:nvPr>
            <p:ph type="body" sz="quarter" idx="90"/>
          </p:nvPr>
        </p:nvSpPr>
        <p:spPr/>
        <p:txBody>
          <a:bodyPr/>
          <a:lstStyle/>
          <a:p>
            <a:r>
              <a:rPr lang="en-US" dirty="0"/>
              <a:t>National University of Singapore</a:t>
            </a:r>
          </a:p>
          <a:p>
            <a:endParaRPr lang="en-US" dirty="0"/>
          </a:p>
        </p:txBody>
      </p:sp>
      <p:sp>
        <p:nvSpPr>
          <p:cNvPr id="308" name="Text Placeholder 307"/>
          <p:cNvSpPr>
            <a:spLocks noGrp="1"/>
          </p:cNvSpPr>
          <p:nvPr>
            <p:ph type="body" sz="quarter" idx="95"/>
          </p:nvPr>
        </p:nvSpPr>
        <p:spPr/>
        <p:txBody>
          <a:bodyPr/>
          <a:lstStyle/>
          <a:p>
            <a:r>
              <a:rPr lang="en-US" dirty="0"/>
              <a:t>PHD STUDENT, Data science/ NLP</a:t>
            </a:r>
          </a:p>
          <a:p>
            <a:endParaRPr lang="en-US" dirty="0"/>
          </a:p>
        </p:txBody>
      </p:sp>
      <p:sp>
        <p:nvSpPr>
          <p:cNvPr id="309" name="Text Placeholder 308"/>
          <p:cNvSpPr>
            <a:spLocks noGrp="1"/>
          </p:cNvSpPr>
          <p:nvPr>
            <p:ph type="body" sz="quarter" idx="96"/>
          </p:nvPr>
        </p:nvSpPr>
        <p:spPr/>
        <p:txBody>
          <a:bodyPr/>
          <a:lstStyle/>
          <a:p>
            <a:r>
              <a:rPr lang="en-US" dirty="0"/>
              <a:t>FIONA ANTING TAN</a:t>
            </a:r>
          </a:p>
          <a:p>
            <a:endParaRPr lang="en-US" dirty="0"/>
          </a:p>
        </p:txBody>
      </p:sp>
      <p:sp>
        <p:nvSpPr>
          <p:cNvPr id="310" name="Text Placeholder 309"/>
          <p:cNvSpPr>
            <a:spLocks noGrp="1"/>
          </p:cNvSpPr>
          <p:nvPr>
            <p:ph type="body" sz="quarter" idx="97"/>
          </p:nvPr>
        </p:nvSpPr>
        <p:spPr/>
        <p:txBody>
          <a:bodyPr/>
          <a:lstStyle/>
          <a:p>
            <a:r>
              <a:rPr lang="en-US" dirty="0"/>
              <a:t>tan.f@u.nus.edu</a:t>
            </a:r>
          </a:p>
          <a:p>
            <a:endParaRPr lang="en-US" dirty="0"/>
          </a:p>
        </p:txBody>
      </p:sp>
      <p:sp>
        <p:nvSpPr>
          <p:cNvPr id="311" name="Text Placeholder 310"/>
          <p:cNvSpPr>
            <a:spLocks noGrp="1"/>
          </p:cNvSpPr>
          <p:nvPr>
            <p:ph type="body" sz="quarter" idx="98"/>
          </p:nvPr>
        </p:nvSpPr>
        <p:spPr/>
        <p:txBody>
          <a:bodyPr/>
          <a:lstStyle/>
          <a:p>
            <a:r>
              <a:rPr lang="en-US" dirty="0"/>
              <a:t>Institute of Data Science</a:t>
            </a:r>
          </a:p>
          <a:p>
            <a:endParaRPr lang="en-US" dirty="0"/>
          </a:p>
        </p:txBody>
      </p:sp>
      <p:sp>
        <p:nvSpPr>
          <p:cNvPr id="312" name="Text Placeholder 311"/>
          <p:cNvSpPr>
            <a:spLocks noGrp="1"/>
          </p:cNvSpPr>
          <p:nvPr>
            <p:ph type="body" sz="quarter" idx="99"/>
          </p:nvPr>
        </p:nvSpPr>
        <p:spPr/>
        <p:txBody>
          <a:bodyPr/>
          <a:lstStyle/>
          <a:p>
            <a:r>
              <a:rPr lang="en-US" dirty="0"/>
              <a:t>National University of Singapore</a:t>
            </a:r>
          </a:p>
          <a:p>
            <a:endParaRPr lang="en-US" dirty="0"/>
          </a:p>
        </p:txBody>
      </p:sp>
      <p:sp>
        <p:nvSpPr>
          <p:cNvPr id="315" name="Text Placeholder 314"/>
          <p:cNvSpPr>
            <a:spLocks noGrp="1"/>
          </p:cNvSpPr>
          <p:nvPr>
            <p:ph type="body" sz="quarter" idx="104"/>
          </p:nvPr>
        </p:nvSpPr>
        <p:spPr/>
        <p:txBody>
          <a:bodyPr/>
          <a:lstStyle/>
          <a:p>
            <a:r>
              <a:rPr lang="en-US" dirty="0"/>
              <a:t>PHD STUDENT, Data science/ NLP</a:t>
            </a:r>
          </a:p>
          <a:p>
            <a:endParaRPr lang="en-US" dirty="0"/>
          </a:p>
        </p:txBody>
      </p:sp>
      <p:sp>
        <p:nvSpPr>
          <p:cNvPr id="316" name="Text Placeholder 315"/>
          <p:cNvSpPr>
            <a:spLocks noGrp="1"/>
          </p:cNvSpPr>
          <p:nvPr>
            <p:ph type="body" sz="quarter" idx="105"/>
          </p:nvPr>
        </p:nvSpPr>
        <p:spPr/>
        <p:txBody>
          <a:bodyPr/>
          <a:lstStyle/>
          <a:p>
            <a:r>
              <a:rPr lang="en-US" dirty="0"/>
              <a:t>FIONA ANTING TAN</a:t>
            </a:r>
          </a:p>
          <a:p>
            <a:endParaRPr lang="en-US" dirty="0"/>
          </a:p>
        </p:txBody>
      </p:sp>
      <p:sp>
        <p:nvSpPr>
          <p:cNvPr id="317" name="Text Placeholder 316"/>
          <p:cNvSpPr>
            <a:spLocks noGrp="1"/>
          </p:cNvSpPr>
          <p:nvPr>
            <p:ph type="body" sz="quarter" idx="106"/>
          </p:nvPr>
        </p:nvSpPr>
        <p:spPr/>
        <p:txBody>
          <a:bodyPr/>
          <a:lstStyle/>
          <a:p>
            <a:r>
              <a:rPr lang="en-US" dirty="0"/>
              <a:t>tan.f@u.nus.edu</a:t>
            </a:r>
          </a:p>
          <a:p>
            <a:endParaRPr lang="en-US" dirty="0"/>
          </a:p>
        </p:txBody>
      </p:sp>
      <p:sp>
        <p:nvSpPr>
          <p:cNvPr id="318" name="Text Placeholder 317"/>
          <p:cNvSpPr>
            <a:spLocks noGrp="1"/>
          </p:cNvSpPr>
          <p:nvPr>
            <p:ph type="body" sz="quarter" idx="107"/>
          </p:nvPr>
        </p:nvSpPr>
        <p:spPr/>
        <p:txBody>
          <a:bodyPr/>
          <a:lstStyle/>
          <a:p>
            <a:r>
              <a:rPr lang="en-US" dirty="0"/>
              <a:t>Institute of Data Science</a:t>
            </a:r>
          </a:p>
          <a:p>
            <a:endParaRPr lang="en-US" dirty="0"/>
          </a:p>
        </p:txBody>
      </p:sp>
      <p:sp>
        <p:nvSpPr>
          <p:cNvPr id="319" name="Text Placeholder 318"/>
          <p:cNvSpPr>
            <a:spLocks noGrp="1"/>
          </p:cNvSpPr>
          <p:nvPr>
            <p:ph type="body" sz="quarter" idx="108"/>
          </p:nvPr>
        </p:nvSpPr>
        <p:spPr/>
        <p:txBody>
          <a:bodyPr/>
          <a:lstStyle/>
          <a:p>
            <a:r>
              <a:rPr lang="en-US" dirty="0"/>
              <a:t>National University of Singapore</a:t>
            </a:r>
          </a:p>
          <a:p>
            <a:endParaRPr lang="en-US" dirty="0"/>
          </a:p>
        </p:txBody>
      </p:sp>
      <p:sp>
        <p:nvSpPr>
          <p:cNvPr id="128" name="Text Placeholder 127"/>
          <p:cNvSpPr>
            <a:spLocks noGrp="1"/>
          </p:cNvSpPr>
          <p:nvPr>
            <p:ph type="body" sz="quarter" idx="113"/>
          </p:nvPr>
        </p:nvSpPr>
        <p:spPr/>
        <p:txBody>
          <a:bodyPr/>
          <a:lstStyle/>
          <a:p>
            <a:r>
              <a:rPr lang="en-US" dirty="0"/>
              <a:t>PHD STUDENT, Data science/ NLP</a:t>
            </a:r>
          </a:p>
          <a:p>
            <a:endParaRPr lang="en-US" dirty="0"/>
          </a:p>
        </p:txBody>
      </p:sp>
      <p:sp>
        <p:nvSpPr>
          <p:cNvPr id="129" name="Text Placeholder 128"/>
          <p:cNvSpPr>
            <a:spLocks noGrp="1"/>
          </p:cNvSpPr>
          <p:nvPr>
            <p:ph type="body" sz="quarter" idx="114"/>
          </p:nvPr>
        </p:nvSpPr>
        <p:spPr/>
        <p:txBody>
          <a:bodyPr/>
          <a:lstStyle/>
          <a:p>
            <a:r>
              <a:rPr lang="en-US" dirty="0"/>
              <a:t>FIONA ANTING TAN</a:t>
            </a:r>
          </a:p>
          <a:p>
            <a:endParaRPr lang="en-US" dirty="0"/>
          </a:p>
        </p:txBody>
      </p:sp>
      <p:sp>
        <p:nvSpPr>
          <p:cNvPr id="130" name="Text Placeholder 129"/>
          <p:cNvSpPr>
            <a:spLocks noGrp="1"/>
          </p:cNvSpPr>
          <p:nvPr>
            <p:ph type="body" sz="quarter" idx="115"/>
          </p:nvPr>
        </p:nvSpPr>
        <p:spPr/>
        <p:txBody>
          <a:bodyPr/>
          <a:lstStyle/>
          <a:p>
            <a:r>
              <a:rPr lang="en-US" dirty="0"/>
              <a:t>tan.f@u.nus.edu</a:t>
            </a:r>
          </a:p>
          <a:p>
            <a:endParaRPr lang="en-US" dirty="0"/>
          </a:p>
        </p:txBody>
      </p:sp>
      <p:sp>
        <p:nvSpPr>
          <p:cNvPr id="131" name="Text Placeholder 130"/>
          <p:cNvSpPr>
            <a:spLocks noGrp="1"/>
          </p:cNvSpPr>
          <p:nvPr>
            <p:ph type="body" sz="quarter" idx="116"/>
          </p:nvPr>
        </p:nvSpPr>
        <p:spPr/>
        <p:txBody>
          <a:bodyPr/>
          <a:lstStyle/>
          <a:p>
            <a:r>
              <a:rPr lang="en-US" dirty="0"/>
              <a:t>Institute of Data Science</a:t>
            </a:r>
          </a:p>
          <a:p>
            <a:endParaRPr lang="en-US" dirty="0"/>
          </a:p>
        </p:txBody>
      </p:sp>
      <p:sp>
        <p:nvSpPr>
          <p:cNvPr id="132" name="Text Placeholder 131"/>
          <p:cNvSpPr>
            <a:spLocks noGrp="1"/>
          </p:cNvSpPr>
          <p:nvPr>
            <p:ph type="body" sz="quarter" idx="117"/>
          </p:nvPr>
        </p:nvSpPr>
        <p:spPr/>
        <p:txBody>
          <a:bodyPr/>
          <a:lstStyle/>
          <a:p>
            <a:r>
              <a:rPr lang="en-US" dirty="0"/>
              <a:t>National University of Singapore</a:t>
            </a:r>
          </a:p>
          <a:p>
            <a:endParaRPr lang="en-US" dirty="0"/>
          </a:p>
        </p:txBody>
      </p:sp>
      <p:sp>
        <p:nvSpPr>
          <p:cNvPr id="137" name="Text Placeholder 136"/>
          <p:cNvSpPr>
            <a:spLocks noGrp="1"/>
          </p:cNvSpPr>
          <p:nvPr>
            <p:ph type="body" sz="quarter" idx="122"/>
          </p:nvPr>
        </p:nvSpPr>
        <p:spPr/>
        <p:txBody>
          <a:bodyPr/>
          <a:lstStyle/>
          <a:p>
            <a:r>
              <a:rPr lang="en-US" dirty="0"/>
              <a:t>PHD STUDENT, Data science/ NLP</a:t>
            </a:r>
          </a:p>
          <a:p>
            <a:endParaRPr lang="en-US" dirty="0"/>
          </a:p>
        </p:txBody>
      </p:sp>
      <p:sp>
        <p:nvSpPr>
          <p:cNvPr id="138" name="Text Placeholder 137"/>
          <p:cNvSpPr>
            <a:spLocks noGrp="1"/>
          </p:cNvSpPr>
          <p:nvPr>
            <p:ph type="body" sz="quarter" idx="123"/>
          </p:nvPr>
        </p:nvSpPr>
        <p:spPr/>
        <p:txBody>
          <a:bodyPr/>
          <a:lstStyle/>
          <a:p>
            <a:r>
              <a:rPr lang="en-US" dirty="0"/>
              <a:t>FIONA ANTING TAN</a:t>
            </a:r>
          </a:p>
          <a:p>
            <a:endParaRPr lang="en-US" dirty="0"/>
          </a:p>
        </p:txBody>
      </p:sp>
      <p:sp>
        <p:nvSpPr>
          <p:cNvPr id="139" name="Text Placeholder 138"/>
          <p:cNvSpPr>
            <a:spLocks noGrp="1"/>
          </p:cNvSpPr>
          <p:nvPr>
            <p:ph type="body" sz="quarter" idx="124"/>
          </p:nvPr>
        </p:nvSpPr>
        <p:spPr/>
        <p:txBody>
          <a:bodyPr/>
          <a:lstStyle/>
          <a:p>
            <a:r>
              <a:rPr lang="en-US" dirty="0"/>
              <a:t>tan.f@u.nus.edu</a:t>
            </a:r>
          </a:p>
          <a:p>
            <a:endParaRPr lang="en-US" dirty="0"/>
          </a:p>
        </p:txBody>
      </p:sp>
      <p:sp>
        <p:nvSpPr>
          <p:cNvPr id="140" name="Text Placeholder 139"/>
          <p:cNvSpPr>
            <a:spLocks noGrp="1"/>
          </p:cNvSpPr>
          <p:nvPr>
            <p:ph type="body" sz="quarter" idx="125"/>
          </p:nvPr>
        </p:nvSpPr>
        <p:spPr/>
        <p:txBody>
          <a:bodyPr/>
          <a:lstStyle/>
          <a:p>
            <a:r>
              <a:rPr lang="en-US" dirty="0"/>
              <a:t>Institute of Data Science</a:t>
            </a:r>
          </a:p>
          <a:p>
            <a:endParaRPr lang="en-US" dirty="0"/>
          </a:p>
        </p:txBody>
      </p:sp>
      <p:sp>
        <p:nvSpPr>
          <p:cNvPr id="141" name="Text Placeholder 140"/>
          <p:cNvSpPr>
            <a:spLocks noGrp="1"/>
          </p:cNvSpPr>
          <p:nvPr>
            <p:ph type="body" sz="quarter" idx="126"/>
          </p:nvPr>
        </p:nvSpPr>
        <p:spPr/>
        <p:txBody>
          <a:bodyPr/>
          <a:lstStyle/>
          <a:p>
            <a:r>
              <a:rPr lang="en-US" dirty="0"/>
              <a:t>National University of Singapore</a:t>
            </a:r>
          </a:p>
          <a:p>
            <a:endParaRPr lang="en-US" dirty="0"/>
          </a:p>
        </p:txBody>
      </p:sp>
      <p:sp>
        <p:nvSpPr>
          <p:cNvPr id="146" name="Text Placeholder 145"/>
          <p:cNvSpPr>
            <a:spLocks noGrp="1"/>
          </p:cNvSpPr>
          <p:nvPr>
            <p:ph type="body" sz="quarter" idx="131"/>
          </p:nvPr>
        </p:nvSpPr>
        <p:spPr/>
        <p:txBody>
          <a:bodyPr/>
          <a:lstStyle/>
          <a:p>
            <a:r>
              <a:rPr lang="en-US" dirty="0"/>
              <a:t>PHD STUDENT, Data science/ NLP</a:t>
            </a:r>
          </a:p>
          <a:p>
            <a:endParaRPr lang="en-US" dirty="0"/>
          </a:p>
        </p:txBody>
      </p:sp>
      <p:sp>
        <p:nvSpPr>
          <p:cNvPr id="147" name="Text Placeholder 146"/>
          <p:cNvSpPr>
            <a:spLocks noGrp="1"/>
          </p:cNvSpPr>
          <p:nvPr>
            <p:ph type="body" sz="quarter" idx="132"/>
          </p:nvPr>
        </p:nvSpPr>
        <p:spPr/>
        <p:txBody>
          <a:bodyPr/>
          <a:lstStyle/>
          <a:p>
            <a:r>
              <a:rPr lang="en-US" dirty="0"/>
              <a:t>FIONA ANTING TAN</a:t>
            </a:r>
          </a:p>
          <a:p>
            <a:endParaRPr lang="en-US" dirty="0"/>
          </a:p>
        </p:txBody>
      </p:sp>
      <p:sp>
        <p:nvSpPr>
          <p:cNvPr id="148" name="Text Placeholder 147"/>
          <p:cNvSpPr>
            <a:spLocks noGrp="1"/>
          </p:cNvSpPr>
          <p:nvPr>
            <p:ph type="body" sz="quarter" idx="133"/>
          </p:nvPr>
        </p:nvSpPr>
        <p:spPr/>
        <p:txBody>
          <a:bodyPr/>
          <a:lstStyle/>
          <a:p>
            <a:r>
              <a:rPr lang="en-US" dirty="0"/>
              <a:t>tan.f@u.nus.edu</a:t>
            </a:r>
          </a:p>
          <a:p>
            <a:endParaRPr lang="en-US" dirty="0"/>
          </a:p>
        </p:txBody>
      </p:sp>
      <p:sp>
        <p:nvSpPr>
          <p:cNvPr id="149" name="Text Placeholder 148"/>
          <p:cNvSpPr>
            <a:spLocks noGrp="1"/>
          </p:cNvSpPr>
          <p:nvPr>
            <p:ph type="body" sz="quarter" idx="134"/>
          </p:nvPr>
        </p:nvSpPr>
        <p:spPr/>
        <p:txBody>
          <a:bodyPr/>
          <a:lstStyle/>
          <a:p>
            <a:r>
              <a:rPr lang="en-US" dirty="0"/>
              <a:t>Institute of Data Science</a:t>
            </a:r>
          </a:p>
          <a:p>
            <a:endParaRPr lang="en-US" dirty="0"/>
          </a:p>
        </p:txBody>
      </p:sp>
      <p:sp>
        <p:nvSpPr>
          <p:cNvPr id="150" name="Text Placeholder 149"/>
          <p:cNvSpPr>
            <a:spLocks noGrp="1"/>
          </p:cNvSpPr>
          <p:nvPr>
            <p:ph type="body" sz="quarter" idx="135"/>
          </p:nvPr>
        </p:nvSpPr>
        <p:spPr/>
        <p:txBody>
          <a:bodyPr/>
          <a:lstStyle/>
          <a:p>
            <a:r>
              <a:rPr lang="en-US" dirty="0"/>
              <a:t>National University of Singapore</a:t>
            </a:r>
          </a:p>
          <a:p>
            <a:endParaRPr lang="en-US" dirty="0"/>
          </a:p>
        </p:txBody>
      </p:sp>
      <p:sp>
        <p:nvSpPr>
          <p:cNvPr id="155" name="Text Placeholder 154"/>
          <p:cNvSpPr>
            <a:spLocks noGrp="1"/>
          </p:cNvSpPr>
          <p:nvPr>
            <p:ph type="body" sz="quarter" idx="140"/>
          </p:nvPr>
        </p:nvSpPr>
        <p:spPr/>
        <p:txBody>
          <a:bodyPr/>
          <a:lstStyle/>
          <a:p>
            <a:r>
              <a:rPr lang="en-US" dirty="0"/>
              <a:t>PHD STUDENT, Data science/ NLP</a:t>
            </a:r>
          </a:p>
          <a:p>
            <a:endParaRPr lang="en-US" dirty="0"/>
          </a:p>
        </p:txBody>
      </p:sp>
      <p:sp>
        <p:nvSpPr>
          <p:cNvPr id="156" name="Text Placeholder 155"/>
          <p:cNvSpPr>
            <a:spLocks noGrp="1"/>
          </p:cNvSpPr>
          <p:nvPr>
            <p:ph type="body" sz="quarter" idx="141"/>
          </p:nvPr>
        </p:nvSpPr>
        <p:spPr/>
        <p:txBody>
          <a:bodyPr/>
          <a:lstStyle/>
          <a:p>
            <a:r>
              <a:rPr lang="en-US" dirty="0"/>
              <a:t>FIONA ANTING TAN</a:t>
            </a:r>
          </a:p>
          <a:p>
            <a:endParaRPr lang="en-US" dirty="0"/>
          </a:p>
        </p:txBody>
      </p:sp>
      <p:sp>
        <p:nvSpPr>
          <p:cNvPr id="157" name="Text Placeholder 156"/>
          <p:cNvSpPr>
            <a:spLocks noGrp="1"/>
          </p:cNvSpPr>
          <p:nvPr>
            <p:ph type="body" sz="quarter" idx="142"/>
          </p:nvPr>
        </p:nvSpPr>
        <p:spPr/>
        <p:txBody>
          <a:bodyPr/>
          <a:lstStyle/>
          <a:p>
            <a:r>
              <a:rPr lang="en-US" dirty="0"/>
              <a:t>tan.f@u.nus.edu</a:t>
            </a:r>
          </a:p>
          <a:p>
            <a:endParaRPr lang="en-US" dirty="0"/>
          </a:p>
        </p:txBody>
      </p:sp>
      <p:sp>
        <p:nvSpPr>
          <p:cNvPr id="158" name="Text Placeholder 157"/>
          <p:cNvSpPr>
            <a:spLocks noGrp="1"/>
          </p:cNvSpPr>
          <p:nvPr>
            <p:ph type="body" sz="quarter" idx="143"/>
          </p:nvPr>
        </p:nvSpPr>
        <p:spPr/>
        <p:txBody>
          <a:bodyPr/>
          <a:lstStyle/>
          <a:p>
            <a:r>
              <a:rPr lang="en-US" dirty="0"/>
              <a:t>Institute of Data Science</a:t>
            </a:r>
          </a:p>
          <a:p>
            <a:endParaRPr lang="en-US" dirty="0"/>
          </a:p>
        </p:txBody>
      </p:sp>
      <p:sp>
        <p:nvSpPr>
          <p:cNvPr id="159" name="Text Placeholder 158"/>
          <p:cNvSpPr>
            <a:spLocks noGrp="1"/>
          </p:cNvSpPr>
          <p:nvPr>
            <p:ph type="body" sz="quarter" idx="144"/>
          </p:nvPr>
        </p:nvSpPr>
        <p:spPr/>
        <p:txBody>
          <a:bodyPr/>
          <a:lstStyle/>
          <a:p>
            <a:r>
              <a:rPr lang="en-US" dirty="0"/>
              <a:t>National University of Singapore</a:t>
            </a:r>
          </a:p>
          <a:p>
            <a:endParaRPr lang="en-US" dirty="0"/>
          </a:p>
        </p:txBody>
      </p:sp>
      <p:sp>
        <p:nvSpPr>
          <p:cNvPr id="354" name="Text Placeholder 353"/>
          <p:cNvSpPr>
            <a:spLocks noGrp="1"/>
          </p:cNvSpPr>
          <p:nvPr>
            <p:ph type="body" sz="quarter" idx="149"/>
          </p:nvPr>
        </p:nvSpPr>
        <p:spPr/>
        <p:txBody>
          <a:bodyPr/>
          <a:lstStyle/>
          <a:p>
            <a:r>
              <a:rPr lang="en-US" dirty="0"/>
              <a:t>PHD STUDENT, Data science/ NLP</a:t>
            </a:r>
          </a:p>
          <a:p>
            <a:endParaRPr lang="en-US" dirty="0"/>
          </a:p>
        </p:txBody>
      </p:sp>
      <p:sp>
        <p:nvSpPr>
          <p:cNvPr id="355" name="Text Placeholder 354"/>
          <p:cNvSpPr>
            <a:spLocks noGrp="1"/>
          </p:cNvSpPr>
          <p:nvPr>
            <p:ph type="body" sz="quarter" idx="150"/>
          </p:nvPr>
        </p:nvSpPr>
        <p:spPr/>
        <p:txBody>
          <a:bodyPr/>
          <a:lstStyle/>
          <a:p>
            <a:r>
              <a:rPr lang="en-US" dirty="0"/>
              <a:t>FIONA ANTING TAN</a:t>
            </a:r>
          </a:p>
          <a:p>
            <a:endParaRPr lang="en-US" dirty="0"/>
          </a:p>
        </p:txBody>
      </p:sp>
      <p:sp>
        <p:nvSpPr>
          <p:cNvPr id="356" name="Text Placeholder 355"/>
          <p:cNvSpPr>
            <a:spLocks noGrp="1"/>
          </p:cNvSpPr>
          <p:nvPr>
            <p:ph type="body" sz="quarter" idx="151"/>
          </p:nvPr>
        </p:nvSpPr>
        <p:spPr/>
        <p:txBody>
          <a:bodyPr/>
          <a:lstStyle/>
          <a:p>
            <a:r>
              <a:rPr lang="en-US" dirty="0"/>
              <a:t>tan.f@u.nus.edu</a:t>
            </a:r>
          </a:p>
          <a:p>
            <a:endParaRPr lang="en-US" dirty="0"/>
          </a:p>
        </p:txBody>
      </p:sp>
      <p:sp>
        <p:nvSpPr>
          <p:cNvPr id="357" name="Text Placeholder 356"/>
          <p:cNvSpPr>
            <a:spLocks noGrp="1"/>
          </p:cNvSpPr>
          <p:nvPr>
            <p:ph type="body" sz="quarter" idx="152"/>
          </p:nvPr>
        </p:nvSpPr>
        <p:spPr/>
        <p:txBody>
          <a:bodyPr/>
          <a:lstStyle/>
          <a:p>
            <a:r>
              <a:rPr lang="en-US" dirty="0"/>
              <a:t>Institute of Data Science</a:t>
            </a:r>
          </a:p>
          <a:p>
            <a:endParaRPr lang="en-US" dirty="0"/>
          </a:p>
        </p:txBody>
      </p:sp>
      <p:sp>
        <p:nvSpPr>
          <p:cNvPr id="358" name="Text Placeholder 357"/>
          <p:cNvSpPr>
            <a:spLocks noGrp="1"/>
          </p:cNvSpPr>
          <p:nvPr>
            <p:ph type="body" sz="quarter" idx="153"/>
          </p:nvPr>
        </p:nvSpPr>
        <p:spPr/>
        <p:txBody>
          <a:bodyPr/>
          <a:lstStyle/>
          <a:p>
            <a:r>
              <a:rPr lang="en-US" dirty="0"/>
              <a:t>National University of Singapore</a:t>
            </a:r>
          </a:p>
          <a:p>
            <a:endParaRPr lang="en-US" dirty="0"/>
          </a:p>
        </p:txBody>
      </p:sp>
      <p:sp>
        <p:nvSpPr>
          <p:cNvPr id="361" name="Text Placeholder 360"/>
          <p:cNvSpPr>
            <a:spLocks noGrp="1"/>
          </p:cNvSpPr>
          <p:nvPr>
            <p:ph type="body" sz="quarter" idx="158"/>
          </p:nvPr>
        </p:nvSpPr>
        <p:spPr/>
        <p:txBody>
          <a:bodyPr/>
          <a:lstStyle/>
          <a:p>
            <a:r>
              <a:rPr lang="en-US" dirty="0"/>
              <a:t>PHD STUDENT, Data science/ NLP</a:t>
            </a:r>
          </a:p>
          <a:p>
            <a:endParaRPr lang="en-US" dirty="0"/>
          </a:p>
        </p:txBody>
      </p:sp>
      <p:sp>
        <p:nvSpPr>
          <p:cNvPr id="362" name="Text Placeholder 361"/>
          <p:cNvSpPr>
            <a:spLocks noGrp="1"/>
          </p:cNvSpPr>
          <p:nvPr>
            <p:ph type="body" sz="quarter" idx="159"/>
          </p:nvPr>
        </p:nvSpPr>
        <p:spPr/>
        <p:txBody>
          <a:bodyPr/>
          <a:lstStyle/>
          <a:p>
            <a:r>
              <a:rPr lang="en-US" dirty="0"/>
              <a:t>FIONA ANTING TAN</a:t>
            </a:r>
          </a:p>
          <a:p>
            <a:endParaRPr lang="en-US" dirty="0"/>
          </a:p>
        </p:txBody>
      </p:sp>
      <p:sp>
        <p:nvSpPr>
          <p:cNvPr id="363" name="Text Placeholder 362"/>
          <p:cNvSpPr>
            <a:spLocks noGrp="1"/>
          </p:cNvSpPr>
          <p:nvPr>
            <p:ph type="body" sz="quarter" idx="160"/>
          </p:nvPr>
        </p:nvSpPr>
        <p:spPr/>
        <p:txBody>
          <a:bodyPr/>
          <a:lstStyle/>
          <a:p>
            <a:r>
              <a:rPr lang="en-US" dirty="0"/>
              <a:t>tan.f@u.nus.edu</a:t>
            </a:r>
          </a:p>
          <a:p>
            <a:endParaRPr lang="en-US" dirty="0"/>
          </a:p>
        </p:txBody>
      </p:sp>
      <p:sp>
        <p:nvSpPr>
          <p:cNvPr id="373" name="Text Placeholder 372"/>
          <p:cNvSpPr>
            <a:spLocks noGrp="1"/>
          </p:cNvSpPr>
          <p:nvPr>
            <p:ph type="body" sz="quarter" idx="161"/>
          </p:nvPr>
        </p:nvSpPr>
        <p:spPr/>
        <p:txBody>
          <a:bodyPr/>
          <a:lstStyle/>
          <a:p>
            <a:r>
              <a:rPr lang="en-US" dirty="0"/>
              <a:t>Institute of Data Science</a:t>
            </a:r>
          </a:p>
          <a:p>
            <a:endParaRPr lang="en-US" dirty="0"/>
          </a:p>
        </p:txBody>
      </p:sp>
      <p:sp>
        <p:nvSpPr>
          <p:cNvPr id="374" name="Text Placeholder 373"/>
          <p:cNvSpPr>
            <a:spLocks noGrp="1"/>
          </p:cNvSpPr>
          <p:nvPr>
            <p:ph type="body" sz="quarter" idx="162"/>
          </p:nvPr>
        </p:nvSpPr>
        <p:spPr/>
        <p:txBody>
          <a:bodyPr/>
          <a:lstStyle/>
          <a:p>
            <a:r>
              <a:rPr lang="en-US" dirty="0"/>
              <a:t>National University of Singapore</a:t>
            </a:r>
          </a:p>
          <a:p>
            <a:endParaRPr lang="en-US" dirty="0"/>
          </a:p>
        </p:txBody>
      </p:sp>
      <p:pic>
        <p:nvPicPr>
          <p:cNvPr id="366" name="Picture 365" descr="Logo" title="Sample Pi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184" y="797615"/>
            <a:ext cx="857428" cy="485876"/>
          </a:xfrm>
          <a:prstGeom prst="rect">
            <a:avLst/>
          </a:prstGeom>
          <a:noFill/>
          <a:ln>
            <a:noFill/>
          </a:ln>
        </p:spPr>
      </p:pic>
      <p:pic>
        <p:nvPicPr>
          <p:cNvPr id="367" name="Picture 366" descr="Logo" title="Sample Pi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984" y="797615"/>
            <a:ext cx="857428" cy="485876"/>
          </a:xfrm>
          <a:prstGeom prst="rect">
            <a:avLst/>
          </a:prstGeom>
          <a:noFill/>
          <a:ln>
            <a:noFill/>
          </a:ln>
        </p:spPr>
      </p:pic>
      <p:pic>
        <p:nvPicPr>
          <p:cNvPr id="368" name="Picture 367" descr="Logo" title="Sample Pi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57" y="3995928"/>
            <a:ext cx="857428" cy="485876"/>
          </a:xfrm>
          <a:prstGeom prst="rect">
            <a:avLst/>
          </a:prstGeom>
          <a:noFill/>
          <a:ln>
            <a:noFill/>
          </a:ln>
        </p:spPr>
      </p:pic>
      <p:pic>
        <p:nvPicPr>
          <p:cNvPr id="369" name="Picture 368" descr="Logo" title="Sample Pi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584" y="3995928"/>
            <a:ext cx="857428" cy="485876"/>
          </a:xfrm>
          <a:prstGeom prst="rect">
            <a:avLst/>
          </a:prstGeom>
          <a:noFill/>
          <a:ln>
            <a:noFill/>
          </a:ln>
        </p:spPr>
      </p:pic>
      <p:pic>
        <p:nvPicPr>
          <p:cNvPr id="370" name="Picture 369" descr="Logo" title="Sample Pi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5384" y="3995928"/>
            <a:ext cx="857428" cy="485876"/>
          </a:xfrm>
          <a:prstGeom prst="rect">
            <a:avLst/>
          </a:prstGeom>
          <a:noFill/>
          <a:ln>
            <a:noFill/>
          </a:ln>
        </p:spPr>
      </p:pic>
      <p:pic>
        <p:nvPicPr>
          <p:cNvPr id="371" name="Picture 370" descr="Logo" title="Sample Pi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184" y="3995928"/>
            <a:ext cx="857428" cy="485876"/>
          </a:xfrm>
          <a:prstGeom prst="rect">
            <a:avLst/>
          </a:prstGeom>
          <a:noFill/>
          <a:ln>
            <a:noFill/>
          </a:ln>
        </p:spPr>
      </p:pic>
      <p:pic>
        <p:nvPicPr>
          <p:cNvPr id="372" name="Picture 371" descr="Logo" title="Sample Pi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984" y="3995928"/>
            <a:ext cx="857428" cy="485876"/>
          </a:xfrm>
          <a:prstGeom prst="rect">
            <a:avLst/>
          </a:prstGeom>
          <a:noFill/>
          <a:ln>
            <a:noFill/>
          </a:ln>
        </p:spPr>
      </p:pic>
      <p:pic>
        <p:nvPicPr>
          <p:cNvPr id="3" name="Picture 2" descr="Qr code&#10;&#10;Description automatically generated">
            <a:extLst>
              <a:ext uri="{FF2B5EF4-FFF2-40B4-BE49-F238E27FC236}">
                <a16:creationId xmlns:a16="http://schemas.microsoft.com/office/drawing/2014/main" id="{93F20E8E-594D-2891-AA2A-5C3F91FA0A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818" y="802644"/>
            <a:ext cx="1076091" cy="1076091"/>
          </a:xfrm>
          <a:prstGeom prst="rect">
            <a:avLst/>
          </a:prstGeom>
        </p:spPr>
      </p:pic>
      <p:sp>
        <p:nvSpPr>
          <p:cNvPr id="112" name="Text Placeholder 95">
            <a:extLst>
              <a:ext uri="{FF2B5EF4-FFF2-40B4-BE49-F238E27FC236}">
                <a16:creationId xmlns:a16="http://schemas.microsoft.com/office/drawing/2014/main" id="{F3146E77-8452-0DB8-C3D8-44BD702D16C9}"/>
              </a:ext>
            </a:extLst>
          </p:cNvPr>
          <p:cNvSpPr txBox="1">
            <a:spLocks/>
          </p:cNvSpPr>
          <p:nvPr/>
        </p:nvSpPr>
        <p:spPr>
          <a:xfrm>
            <a:off x="617221" y="696297"/>
            <a:ext cx="1508760" cy="118872"/>
          </a:xfrm>
          <a:prstGeom prst="rect">
            <a:avLst/>
          </a:prstGeom>
        </p:spPr>
        <p:txBody>
          <a:bodyPr vert="horz" lIns="0" tIns="0" rIns="0" bIns="0" rtlCol="0" anchor="t">
            <a:noAutofit/>
          </a:bodyPr>
          <a:lstStyle>
            <a:lvl1pPr marL="0" indent="0" algn="l" defTabSz="914400" rtl="0" eaLnBrk="1" latinLnBrk="0" hangingPunct="1">
              <a:lnSpc>
                <a:spcPct val="80000"/>
              </a:lnSpc>
              <a:spcBef>
                <a:spcPts val="0"/>
              </a:spcBef>
              <a:buFont typeface="Arial" pitchFamily="34" charset="0"/>
              <a:buNone/>
              <a:defRPr sz="700" b="0" kern="1200">
                <a:solidFill>
                  <a:schemeClr val="tx1">
                    <a:lumMod val="65000"/>
                    <a:lumOff val="35000"/>
                  </a:schemeClr>
                </a:solidFill>
                <a:latin typeface="+mn-lt"/>
                <a:ea typeface="+mn-ea"/>
                <a:cs typeface="+mn-cs"/>
              </a:defRPr>
            </a:lvl1pPr>
            <a:lvl2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2pPr>
            <a:lvl3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3pPr>
            <a:lvl4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4pPr>
            <a:lvl5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i="1" dirty="0"/>
              <a:t>Find me @</a:t>
            </a:r>
          </a:p>
        </p:txBody>
      </p:sp>
      <p:pic>
        <p:nvPicPr>
          <p:cNvPr id="164" name="Picture 163" descr="Qr code&#10;&#10;Description automatically generated">
            <a:extLst>
              <a:ext uri="{FF2B5EF4-FFF2-40B4-BE49-F238E27FC236}">
                <a16:creationId xmlns:a16="http://schemas.microsoft.com/office/drawing/2014/main" id="{EFA03EDF-3775-32E9-10CF-4AE58B03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491" y="809836"/>
            <a:ext cx="1076091" cy="1076091"/>
          </a:xfrm>
          <a:prstGeom prst="rect">
            <a:avLst/>
          </a:prstGeom>
        </p:spPr>
      </p:pic>
      <p:sp>
        <p:nvSpPr>
          <p:cNvPr id="165" name="Text Placeholder 95">
            <a:extLst>
              <a:ext uri="{FF2B5EF4-FFF2-40B4-BE49-F238E27FC236}">
                <a16:creationId xmlns:a16="http://schemas.microsoft.com/office/drawing/2014/main" id="{457EE181-84A0-F116-E1F3-DC4A93DBBDC4}"/>
              </a:ext>
            </a:extLst>
          </p:cNvPr>
          <p:cNvSpPr txBox="1">
            <a:spLocks/>
          </p:cNvSpPr>
          <p:nvPr/>
        </p:nvSpPr>
        <p:spPr>
          <a:xfrm>
            <a:off x="2442894" y="703489"/>
            <a:ext cx="1508760" cy="118872"/>
          </a:xfrm>
          <a:prstGeom prst="rect">
            <a:avLst/>
          </a:prstGeom>
        </p:spPr>
        <p:txBody>
          <a:bodyPr vert="horz" lIns="0" tIns="0" rIns="0" bIns="0" rtlCol="0" anchor="t">
            <a:noAutofit/>
          </a:bodyPr>
          <a:lstStyle>
            <a:lvl1pPr marL="0" indent="0" algn="l" defTabSz="914400" rtl="0" eaLnBrk="1" latinLnBrk="0" hangingPunct="1">
              <a:lnSpc>
                <a:spcPct val="80000"/>
              </a:lnSpc>
              <a:spcBef>
                <a:spcPts val="0"/>
              </a:spcBef>
              <a:buFont typeface="Arial" pitchFamily="34" charset="0"/>
              <a:buNone/>
              <a:defRPr sz="700" b="0" kern="1200">
                <a:solidFill>
                  <a:schemeClr val="tx1">
                    <a:lumMod val="65000"/>
                    <a:lumOff val="35000"/>
                  </a:schemeClr>
                </a:solidFill>
                <a:latin typeface="+mn-lt"/>
                <a:ea typeface="+mn-ea"/>
                <a:cs typeface="+mn-cs"/>
              </a:defRPr>
            </a:lvl1pPr>
            <a:lvl2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2pPr>
            <a:lvl3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3pPr>
            <a:lvl4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4pPr>
            <a:lvl5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i="1" dirty="0"/>
              <a:t>Find me @</a:t>
            </a:r>
          </a:p>
        </p:txBody>
      </p:sp>
      <p:sp>
        <p:nvSpPr>
          <p:cNvPr id="166" name="Rectangle 165">
            <a:extLst>
              <a:ext uri="{FF2B5EF4-FFF2-40B4-BE49-F238E27FC236}">
                <a16:creationId xmlns:a16="http://schemas.microsoft.com/office/drawing/2014/main" id="{CDD3E757-047C-C69A-5D0D-8FAEF7090DE9}"/>
              </a:ext>
            </a:extLst>
          </p:cNvPr>
          <p:cNvSpPr/>
          <p:nvPr/>
        </p:nvSpPr>
        <p:spPr>
          <a:xfrm>
            <a:off x="4121477" y="444892"/>
            <a:ext cx="1836094" cy="3319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67" name="Rectangle 166">
            <a:extLst>
              <a:ext uri="{FF2B5EF4-FFF2-40B4-BE49-F238E27FC236}">
                <a16:creationId xmlns:a16="http://schemas.microsoft.com/office/drawing/2014/main" id="{368CDA3D-FA77-8824-A117-315247990916}"/>
              </a:ext>
            </a:extLst>
          </p:cNvPr>
          <p:cNvSpPr/>
          <p:nvPr/>
        </p:nvSpPr>
        <p:spPr>
          <a:xfrm>
            <a:off x="5955387" y="457200"/>
            <a:ext cx="1836094" cy="3319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pic>
        <p:nvPicPr>
          <p:cNvPr id="168" name="Picture 167" descr="Qr code&#10;&#10;Description automatically generated">
            <a:extLst>
              <a:ext uri="{FF2B5EF4-FFF2-40B4-BE49-F238E27FC236}">
                <a16:creationId xmlns:a16="http://schemas.microsoft.com/office/drawing/2014/main" id="{B1E15C75-36FD-9E6A-09BD-187E01298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8887" y="809836"/>
            <a:ext cx="1076091" cy="1076091"/>
          </a:xfrm>
          <a:prstGeom prst="rect">
            <a:avLst/>
          </a:prstGeom>
        </p:spPr>
      </p:pic>
      <p:sp>
        <p:nvSpPr>
          <p:cNvPr id="169" name="Text Placeholder 95">
            <a:extLst>
              <a:ext uri="{FF2B5EF4-FFF2-40B4-BE49-F238E27FC236}">
                <a16:creationId xmlns:a16="http://schemas.microsoft.com/office/drawing/2014/main" id="{F5D8F57E-C727-D4EB-7608-C37071F98B82}"/>
              </a:ext>
            </a:extLst>
          </p:cNvPr>
          <p:cNvSpPr txBox="1">
            <a:spLocks/>
          </p:cNvSpPr>
          <p:nvPr/>
        </p:nvSpPr>
        <p:spPr>
          <a:xfrm>
            <a:off x="4274290" y="703489"/>
            <a:ext cx="1508760" cy="118872"/>
          </a:xfrm>
          <a:prstGeom prst="rect">
            <a:avLst/>
          </a:prstGeom>
        </p:spPr>
        <p:txBody>
          <a:bodyPr vert="horz" lIns="0" tIns="0" rIns="0" bIns="0" rtlCol="0" anchor="t">
            <a:noAutofit/>
          </a:bodyPr>
          <a:lstStyle>
            <a:lvl1pPr marL="0" indent="0" algn="l" defTabSz="914400" rtl="0" eaLnBrk="1" latinLnBrk="0" hangingPunct="1">
              <a:lnSpc>
                <a:spcPct val="80000"/>
              </a:lnSpc>
              <a:spcBef>
                <a:spcPts val="0"/>
              </a:spcBef>
              <a:buFont typeface="Arial" pitchFamily="34" charset="0"/>
              <a:buNone/>
              <a:defRPr sz="700" b="0" kern="1200">
                <a:solidFill>
                  <a:schemeClr val="tx1">
                    <a:lumMod val="65000"/>
                    <a:lumOff val="35000"/>
                  </a:schemeClr>
                </a:solidFill>
                <a:latin typeface="+mn-lt"/>
                <a:ea typeface="+mn-ea"/>
                <a:cs typeface="+mn-cs"/>
              </a:defRPr>
            </a:lvl1pPr>
            <a:lvl2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2pPr>
            <a:lvl3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3pPr>
            <a:lvl4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4pPr>
            <a:lvl5pPr marL="0" indent="0" algn="l" defTabSz="914400" rtl="0" eaLnBrk="1" latinLnBrk="0" hangingPunct="1">
              <a:spcBef>
                <a:spcPts val="0"/>
              </a:spcBef>
              <a:buFont typeface="Arial" pitchFamily="34" charset="0"/>
              <a:buNone/>
              <a:defRPr sz="700" b="1"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i="1" dirty="0"/>
              <a:t>Find me @</a:t>
            </a:r>
          </a:p>
        </p:txBody>
      </p:sp>
      <p:sp>
        <p:nvSpPr>
          <p:cNvPr id="172" name="Rectangle 171">
            <a:extLst>
              <a:ext uri="{FF2B5EF4-FFF2-40B4-BE49-F238E27FC236}">
                <a16:creationId xmlns:a16="http://schemas.microsoft.com/office/drawing/2014/main" id="{A49043DF-E96B-8EE7-006A-76DEF82B9870}"/>
              </a:ext>
            </a:extLst>
          </p:cNvPr>
          <p:cNvSpPr/>
          <p:nvPr/>
        </p:nvSpPr>
        <p:spPr>
          <a:xfrm>
            <a:off x="7791481" y="457200"/>
            <a:ext cx="1836094" cy="3319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200" name="Rectangle 199">
            <a:extLst>
              <a:ext uri="{FF2B5EF4-FFF2-40B4-BE49-F238E27FC236}">
                <a16:creationId xmlns:a16="http://schemas.microsoft.com/office/drawing/2014/main" id="{6D506842-9F39-7D7E-17F8-8BF93CEF79A2}"/>
              </a:ext>
            </a:extLst>
          </p:cNvPr>
          <p:cNvSpPr/>
          <p:nvPr/>
        </p:nvSpPr>
        <p:spPr>
          <a:xfrm>
            <a:off x="2286000" y="444892"/>
            <a:ext cx="1836094" cy="3319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4247097666"/>
      </p:ext>
    </p:extLst>
  </p:cSld>
  <p:clrMapOvr>
    <a:masterClrMapping/>
  </p:clrMapOvr>
</p:sld>
</file>

<file path=ppt/theme/theme1.xml><?xml version="1.0" encoding="utf-8"?>
<a:theme xmlns:a="http://schemas.openxmlformats.org/drawingml/2006/main" name="Business Card Vertical">
  <a:themeElements>
    <a:clrScheme name="Business Card">
      <a:dk1>
        <a:sysClr val="windowText" lastClr="000000"/>
      </a:dk1>
      <a:lt1>
        <a:sysClr val="window" lastClr="FFFFFF"/>
      </a:lt1>
      <a:dk2>
        <a:srgbClr val="3C558C"/>
      </a:dk2>
      <a:lt2>
        <a:srgbClr val="C4C89C"/>
      </a:lt2>
      <a:accent1>
        <a:srgbClr val="5E864A"/>
      </a:accent1>
      <a:accent2>
        <a:srgbClr val="39818B"/>
      </a:accent2>
      <a:accent3>
        <a:srgbClr val="527594"/>
      </a:accent3>
      <a:accent4>
        <a:srgbClr val="953735"/>
      </a:accent4>
      <a:accent5>
        <a:srgbClr val="DA5905"/>
      </a:accent5>
      <a:accent6>
        <a:srgbClr val="0070C0"/>
      </a:accent6>
      <a:hlink>
        <a:srgbClr val="527594"/>
      </a:hlink>
      <a:folHlink>
        <a:srgbClr val="953735"/>
      </a:folHlink>
    </a:clrScheme>
    <a:fontScheme name="Custom 3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 Card">
      <a:dk1>
        <a:sysClr val="windowText" lastClr="000000"/>
      </a:dk1>
      <a:lt1>
        <a:sysClr val="window" lastClr="FFFFFF"/>
      </a:lt1>
      <a:dk2>
        <a:srgbClr val="3C558C"/>
      </a:dk2>
      <a:lt2>
        <a:srgbClr val="C4C89C"/>
      </a:lt2>
      <a:accent1>
        <a:srgbClr val="5E864A"/>
      </a:accent1>
      <a:accent2>
        <a:srgbClr val="39818B"/>
      </a:accent2>
      <a:accent3>
        <a:srgbClr val="527594"/>
      </a:accent3>
      <a:accent4>
        <a:srgbClr val="953735"/>
      </a:accent4>
      <a:accent5>
        <a:srgbClr val="DA5905"/>
      </a:accent5>
      <a:accent6>
        <a:srgbClr val="0070C0"/>
      </a:accent6>
      <a:hlink>
        <a:srgbClr val="527594"/>
      </a:hlink>
      <a:folHlink>
        <a:srgbClr val="953735"/>
      </a:folHlink>
    </a:clrScheme>
    <a:fontScheme name="Custom 9">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 Card">
      <a:dk1>
        <a:sysClr val="windowText" lastClr="000000"/>
      </a:dk1>
      <a:lt1>
        <a:sysClr val="window" lastClr="FFFFFF"/>
      </a:lt1>
      <a:dk2>
        <a:srgbClr val="3C558C"/>
      </a:dk2>
      <a:lt2>
        <a:srgbClr val="C4C89C"/>
      </a:lt2>
      <a:accent1>
        <a:srgbClr val="5E864A"/>
      </a:accent1>
      <a:accent2>
        <a:srgbClr val="39818B"/>
      </a:accent2>
      <a:accent3>
        <a:srgbClr val="527594"/>
      </a:accent3>
      <a:accent4>
        <a:srgbClr val="953735"/>
      </a:accent4>
      <a:accent5>
        <a:srgbClr val="DA5905"/>
      </a:accent5>
      <a:accent6>
        <a:srgbClr val="0070C0"/>
      </a:accent6>
      <a:hlink>
        <a:srgbClr val="527594"/>
      </a:hlink>
      <a:folHlink>
        <a:srgbClr val="953735"/>
      </a:folHlink>
    </a:clrScheme>
    <a:fontScheme name="Custom 36">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TotalTime>
  <Words>361</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Tahoma</vt:lpstr>
      <vt:lpstr>Business Card Vertical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Fiona Tan</cp:lastModifiedBy>
  <cp:revision>7</cp:revision>
  <dcterms:created xsi:type="dcterms:W3CDTF">2014-05-15T21:26:51Z</dcterms:created>
  <dcterms:modified xsi:type="dcterms:W3CDTF">2022-06-08T17:19:12Z</dcterms:modified>
</cp:coreProperties>
</file>