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92003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2" d="100"/>
          <a:sy n="182" d="100"/>
        </p:scale>
        <p:origin x="17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412312"/>
            <a:ext cx="5940029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323249"/>
            <a:ext cx="5940029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4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134133"/>
            <a:ext cx="1707758" cy="21350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34133"/>
            <a:ext cx="5024274" cy="21350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628091"/>
            <a:ext cx="6831033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685991"/>
            <a:ext cx="6831033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8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670664"/>
            <a:ext cx="3366016" cy="159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670664"/>
            <a:ext cx="3366016" cy="159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34133"/>
            <a:ext cx="6831033" cy="486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617594"/>
            <a:ext cx="335054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920267"/>
            <a:ext cx="3350547" cy="135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617594"/>
            <a:ext cx="336704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920267"/>
            <a:ext cx="3367048" cy="135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67958"/>
            <a:ext cx="255441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362742"/>
            <a:ext cx="4009519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755809"/>
            <a:ext cx="255441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67958"/>
            <a:ext cx="255441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362742"/>
            <a:ext cx="4009519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755809"/>
            <a:ext cx="255441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8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134133"/>
            <a:ext cx="6831033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670664"/>
            <a:ext cx="6831033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2335076"/>
            <a:ext cx="178200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45E8-BB13-40EE-9465-293AA7DECA66}" type="datetimeFigureOut">
              <a:rPr lang="zh-CN" altLang="en-US" smtClean="0"/>
              <a:t>2022/04/11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2335076"/>
            <a:ext cx="2673013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2335076"/>
            <a:ext cx="178200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ED21F3-65E4-67C9-B359-6A1288DD0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27955"/>
              </p:ext>
            </p:extLst>
          </p:nvPr>
        </p:nvGraphicFramePr>
        <p:xfrm>
          <a:off x="63062" y="47297"/>
          <a:ext cx="7777200" cy="2425412"/>
        </p:xfrm>
        <a:graphic>
          <a:graphicData uri="http://schemas.openxmlformats.org/drawingml/2006/table">
            <a:tbl>
              <a:tblPr/>
              <a:tblGrid>
                <a:gridCol w="622176">
                  <a:extLst>
                    <a:ext uri="{9D8B030D-6E8A-4147-A177-3AD203B41FA5}">
                      <a16:colId xmlns:a16="http://schemas.microsoft.com/office/drawing/2014/main" val="1447996121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3370234651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2443773389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1402175400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3260215376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3478071927"/>
                    </a:ext>
                  </a:extLst>
                </a:gridCol>
                <a:gridCol w="311088">
                  <a:extLst>
                    <a:ext uri="{9D8B030D-6E8A-4147-A177-3AD203B41FA5}">
                      <a16:colId xmlns:a16="http://schemas.microsoft.com/office/drawing/2014/main" val="2239225109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512967938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1863081986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1294295430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484725317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1286693392"/>
                    </a:ext>
                  </a:extLst>
                </a:gridCol>
                <a:gridCol w="622176">
                  <a:extLst>
                    <a:ext uri="{9D8B030D-6E8A-4147-A177-3AD203B41FA5}">
                      <a16:colId xmlns:a16="http://schemas.microsoft.com/office/drawing/2014/main" val="3404542397"/>
                    </a:ext>
                  </a:extLst>
                </a:gridCol>
              </a:tblGrid>
              <a:tr h="60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61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199500"/>
                  </a:ext>
                </a:extLst>
              </a:tr>
              <a:tr h="60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64684"/>
                  </a:ext>
                </a:extLst>
              </a:tr>
              <a:tr h="60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56463"/>
                  </a:ext>
                </a:extLst>
              </a:tr>
              <a:tr h="60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57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49</Words>
  <Application>Microsoft Office PowerPoint</Application>
  <PresentationFormat>自定义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国鑫</dc:creator>
  <cp:lastModifiedBy>唐 国鑫</cp:lastModifiedBy>
  <cp:revision>10</cp:revision>
  <dcterms:created xsi:type="dcterms:W3CDTF">2022-04-06T08:32:42Z</dcterms:created>
  <dcterms:modified xsi:type="dcterms:W3CDTF">2022-04-11T03:35:26Z</dcterms:modified>
</cp:coreProperties>
</file>