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1958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349" d="100"/>
          <a:sy n="349" d="100"/>
        </p:scale>
        <p:origin x="35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35644"/>
            <a:ext cx="3239691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756262"/>
            <a:ext cx="3239691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61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1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76660"/>
            <a:ext cx="931411" cy="12202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76660"/>
            <a:ext cx="2740239" cy="12202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1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4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358966"/>
            <a:ext cx="3725645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963575"/>
            <a:ext cx="3725645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82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383297"/>
            <a:ext cx="1835825" cy="9135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383297"/>
            <a:ext cx="1835825" cy="9135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8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76659"/>
            <a:ext cx="3725645" cy="27830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352967"/>
            <a:ext cx="182738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525950"/>
            <a:ext cx="1827388" cy="773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352967"/>
            <a:ext cx="1836388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525950"/>
            <a:ext cx="1836388" cy="77359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63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3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87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95991"/>
            <a:ext cx="139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207314"/>
            <a:ext cx="2186791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431959"/>
            <a:ext cx="139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4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95991"/>
            <a:ext cx="139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207314"/>
            <a:ext cx="2186791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431959"/>
            <a:ext cx="139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9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76659"/>
            <a:ext cx="3725645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383297"/>
            <a:ext cx="3725645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45E8-BB13-40EE-9465-293AA7DECA66}" type="datetimeFigureOut">
              <a:rPr lang="zh-CN" altLang="en-US" smtClean="0"/>
              <a:t>2022/04/12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334540"/>
            <a:ext cx="1457861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334540"/>
            <a:ext cx="971907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C966-DF89-4AB9-A1C8-60D8006278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85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8DB5ECCC-F5A5-EB78-846B-13C38C9D7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10790" y="-1204119"/>
            <a:ext cx="804125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5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唐 国鑫</dc:creator>
  <cp:lastModifiedBy>唐 国鑫</cp:lastModifiedBy>
  <cp:revision>4</cp:revision>
  <dcterms:created xsi:type="dcterms:W3CDTF">2022-04-06T08:32:42Z</dcterms:created>
  <dcterms:modified xsi:type="dcterms:W3CDTF">2022-04-12T02:42:46Z</dcterms:modified>
</cp:coreProperties>
</file>