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02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30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300" r:id="rId38"/>
    <p:sldId id="298" r:id="rId39"/>
    <p:sldId id="29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78" autoAdjust="0"/>
  </p:normalViewPr>
  <p:slideViewPr>
    <p:cSldViewPr snapToGrid="0">
      <p:cViewPr varScale="1">
        <p:scale>
          <a:sx n="75" d="100"/>
          <a:sy n="75" d="100"/>
        </p:scale>
        <p:origin x="5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1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2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8B4-4CB3-4ABA-AB9B-38EE0DE6682B}" type="datetimeFigureOut">
              <a:rPr lang="zh-CN" altLang="en-US" smtClean="0"/>
              <a:t>2018/11/11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97D0-E532-4570-8485-CF43A497F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6784" y="856523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深度优先遍历生成迷宫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4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9180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30351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543703" y="1734795"/>
            <a:ext cx="752451" cy="796620"/>
            <a:chOff x="6041877" y="1862985"/>
            <a:chExt cx="62186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621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9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7685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95532"/>
              </p:ext>
            </p:extLst>
          </p:nvPr>
        </p:nvGraphicFramePr>
        <p:xfrm>
          <a:off x="5623136" y="755082"/>
          <a:ext cx="6568868" cy="912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938908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6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03951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06852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383286" y="1777524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5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16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93628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759301" y="1734795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1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6152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56438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118225" y="1743341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3846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50104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536968" y="1726250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3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9866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49432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904438" y="1717704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0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97460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62487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1,5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237728" y="1734795"/>
            <a:ext cx="869469" cy="796620"/>
            <a:chOff x="6041877" y="1862985"/>
            <a:chExt cx="8694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69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2778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51553"/>
              </p:ext>
            </p:extLst>
          </p:nvPr>
        </p:nvGraphicFramePr>
        <p:xfrm>
          <a:off x="5648774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315493" y="1683520"/>
            <a:ext cx="822982" cy="796620"/>
            <a:chOff x="6041877" y="1862985"/>
            <a:chExt cx="822982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82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Top=-1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08449" y="3238856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然后依次把栈中的点退出去，</a:t>
            </a:r>
            <a:endParaRPr lang="en-US" altLang="zh-CN" dirty="0" smtClean="0"/>
          </a:p>
          <a:p>
            <a:r>
              <a:rPr lang="en-US" altLang="zh-CN" dirty="0" smtClean="0"/>
              <a:t>Top = -1</a:t>
            </a:r>
            <a:r>
              <a:rPr lang="zh-CN" altLang="en-US" dirty="0" smtClean="0"/>
              <a:t>时生成函数结束，</a:t>
            </a:r>
            <a:endParaRPr lang="en-US" altLang="zh-CN" dirty="0" smtClean="0"/>
          </a:p>
          <a:p>
            <a:r>
              <a:rPr lang="zh-CN" altLang="en-US" dirty="0" smtClean="0"/>
              <a:t>把之前标记成黄色的区域变成空地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22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6784" y="856523"/>
            <a:ext cx="7141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广度优先遍历生成迷宫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4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3108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87323"/>
              </p:ext>
            </p:extLst>
          </p:nvPr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45267"/>
              </p:ext>
            </p:extLst>
          </p:nvPr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5617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458699" y="175003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8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6539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698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83871" y="717848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090" y="263181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rear=0</a:t>
              </a:r>
              <a:endParaRPr lang="zh-CN" altLang="en-US" dirty="0"/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13176"/>
              </p:ext>
            </p:extLst>
          </p:nvPr>
        </p:nvGraphicFramePr>
        <p:xfrm>
          <a:off x="5791176" y="382914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56387" y="3855720"/>
            <a:ext cx="59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xList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176649" y="4283008"/>
            <a:ext cx="59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yList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8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6639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5519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717160" y="658026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02273" y="2562316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571716" y="3601558"/>
            <a:ext cx="2097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front+1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9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6639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84938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700068" y="658026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48628" y="2545224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rear=3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x=1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y=1</a:t>
            </a:r>
            <a:r>
              <a:rPr lang="zh-CN" altLang="en-US" dirty="0" smtClean="0"/>
              <a:t>格子的邻居都放进去</a:t>
            </a:r>
            <a:endParaRPr lang="en-US" altLang="zh-CN" dirty="0" smtClean="0"/>
          </a:p>
          <a:p>
            <a:r>
              <a:rPr lang="zh-CN" altLang="en-US" dirty="0" smtClean="0"/>
              <a:t>这里有两个邻居，所以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1942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6016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6135903" y="666572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27743" y="2639227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rear=5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3,1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1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2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6003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09848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6479934" y="675626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front=3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71774" y="2639227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rear=6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1,3</a:t>
            </a:r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</a:t>
            </a:r>
            <a:r>
              <a:rPr lang="en-US" altLang="zh-CN" dirty="0"/>
              <a:t>3</a:t>
            </a:r>
            <a:endParaRPr lang="en-US" altLang="zh-CN" dirty="0" smtClean="0"/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5069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9025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6887027" y="666572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front=4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55789" y="2664865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rear=8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5,1</a:t>
            </a:r>
          </a:p>
          <a:p>
            <a:r>
              <a:rPr lang="en-US" altLang="zh-CN" dirty="0" smtClean="0"/>
              <a:t>X = 5</a:t>
            </a:r>
          </a:p>
          <a:p>
            <a:r>
              <a:rPr lang="en-US" altLang="zh-CN" dirty="0" smtClean="0"/>
              <a:t>Y = 1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6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0161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24770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7280134" y="675118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front=5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48895" y="2656319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rear=9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3,3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3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5648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9783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7647603" y="70075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front=6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34900" y="2562315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rear=10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1,5</a:t>
            </a:r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6597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0776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8007846" y="709300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front=7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766226" y="2579407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7,1</a:t>
            </a:r>
          </a:p>
          <a:p>
            <a:r>
              <a:rPr lang="en-US" altLang="zh-CN" dirty="0" smtClean="0"/>
              <a:t>X = 7</a:t>
            </a:r>
          </a:p>
          <a:p>
            <a:r>
              <a:rPr lang="en-US" altLang="zh-CN" dirty="0" smtClean="0"/>
              <a:t>Y = 1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4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0334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89221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8449121" y="692209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front=8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135312" y="2579407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rear=12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5,3</a:t>
            </a:r>
          </a:p>
          <a:p>
            <a:r>
              <a:rPr lang="en-US" altLang="zh-CN" dirty="0" smtClean="0"/>
              <a:t>X = 5</a:t>
            </a:r>
          </a:p>
          <a:p>
            <a:r>
              <a:rPr lang="en-US" altLang="zh-CN" dirty="0" smtClean="0"/>
              <a:t>Y = 3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3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5177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83096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862417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16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73381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11994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8825136" y="683663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front=9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94235" y="2536678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rear=13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3,5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73381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11994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9209696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94235" y="2536678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rear=13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1,7</a:t>
            </a:r>
          </a:p>
          <a:p>
            <a:r>
              <a:rPr lang="en-US" altLang="zh-CN" dirty="0" smtClean="0"/>
              <a:t>X = 1</a:t>
            </a:r>
          </a:p>
          <a:p>
            <a:r>
              <a:rPr lang="en-US" altLang="zh-CN" dirty="0" smtClean="0"/>
              <a:t>Y = 7</a:t>
            </a:r>
          </a:p>
          <a:p>
            <a:r>
              <a:rPr lang="zh-CN" altLang="en-US" dirty="0" smtClean="0"/>
              <a:t>这里没有可用的邻居了，不进行入队操作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9865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8045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9635527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895887" y="2536678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rear=14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7,3</a:t>
            </a:r>
          </a:p>
          <a:p>
            <a:r>
              <a:rPr lang="en-US" altLang="zh-CN" dirty="0" smtClean="0"/>
              <a:t>X = 7</a:t>
            </a:r>
          </a:p>
          <a:p>
            <a:r>
              <a:rPr lang="en-US" altLang="zh-CN" dirty="0" smtClean="0"/>
              <a:t>Y = 3</a:t>
            </a:r>
          </a:p>
          <a:p>
            <a:r>
              <a:rPr lang="zh-CN" altLang="en-US" dirty="0" smtClean="0"/>
              <a:t>并把邻居放进去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038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87392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9960268" y="727816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80521" y="2485403"/>
            <a:ext cx="917431" cy="796620"/>
            <a:chOff x="6041877" y="1862985"/>
            <a:chExt cx="917431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917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rear=14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623416"/>
            <a:ext cx="49553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5,5</a:t>
            </a:r>
          </a:p>
          <a:p>
            <a:r>
              <a:rPr lang="en-US" altLang="zh-CN" dirty="0" smtClean="0"/>
              <a:t>X = 5</a:t>
            </a:r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并把邻居放进去</a:t>
            </a:r>
            <a:endParaRPr lang="en-US" altLang="zh-CN" dirty="0" smtClean="0"/>
          </a:p>
          <a:p>
            <a:r>
              <a:rPr lang="zh-CN" altLang="en-US" dirty="0" smtClean="0"/>
              <a:t>因为我们需要把</a:t>
            </a:r>
            <a:r>
              <a:rPr lang="en-US" altLang="zh-CN" dirty="0" smtClean="0"/>
              <a:t>5,7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rear = 14</a:t>
            </a:r>
            <a:r>
              <a:rPr lang="zh-CN" altLang="en-US" dirty="0" smtClean="0"/>
              <a:t>的位置上</a:t>
            </a:r>
            <a:endParaRPr lang="en-US" altLang="zh-CN" dirty="0" smtClean="0"/>
          </a:p>
          <a:p>
            <a:r>
              <a:rPr lang="zh-CN" altLang="en-US" dirty="0" smtClean="0"/>
              <a:t>而放入后需要把</a:t>
            </a:r>
            <a:r>
              <a:rPr lang="en-US" altLang="zh-CN" dirty="0" smtClean="0"/>
              <a:t>rear+1</a:t>
            </a:r>
            <a:r>
              <a:rPr lang="zh-CN" altLang="en-US" dirty="0" smtClean="0"/>
              <a:t>，此时将超出我们的边界</a:t>
            </a:r>
            <a:endParaRPr lang="en-US" altLang="zh-CN" dirty="0" smtClean="0"/>
          </a:p>
          <a:p>
            <a:r>
              <a:rPr lang="zh-CN" altLang="en-US" dirty="0" smtClean="0"/>
              <a:t>所以我们</a:t>
            </a:r>
            <a:r>
              <a:rPr lang="en-US" altLang="zh-CN" dirty="0" smtClean="0"/>
              <a:t>rear+1</a:t>
            </a:r>
            <a:r>
              <a:rPr lang="zh-CN" altLang="en-US" dirty="0" smtClean="0"/>
              <a:t>不能直接</a:t>
            </a:r>
            <a:r>
              <a:rPr lang="en-US" altLang="zh-CN" dirty="0" smtClean="0"/>
              <a:t>+1</a:t>
            </a:r>
            <a:endParaRPr lang="en-US" altLang="zh-CN" dirty="0"/>
          </a:p>
          <a:p>
            <a:r>
              <a:rPr lang="zh-CN" altLang="en-US" dirty="0" smtClean="0"/>
              <a:t>而是使用这个公式：</a:t>
            </a:r>
            <a:r>
              <a:rPr lang="en-US" altLang="zh-CN" dirty="0" smtClean="0">
                <a:solidFill>
                  <a:srgbClr val="FF0000"/>
                </a:solidFill>
              </a:rPr>
              <a:t>rear = (rear+1)%max</a:t>
            </a:r>
          </a:p>
          <a:p>
            <a:r>
              <a:rPr lang="zh-CN" altLang="en-US" dirty="0" smtClean="0"/>
              <a:t>即：</a:t>
            </a:r>
            <a:r>
              <a:rPr lang="en-US" altLang="zh-CN" dirty="0" smtClean="0"/>
              <a:t>rear = (14+1)%15   </a:t>
            </a:r>
            <a:r>
              <a:rPr lang="zh-CN" altLang="en-US" dirty="0" smtClean="0"/>
              <a:t>所以指向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3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2520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081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10344830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front=13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60762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rear=0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3,7</a:t>
            </a:r>
          </a:p>
          <a:p>
            <a:r>
              <a:rPr lang="en-US" altLang="zh-CN" dirty="0" smtClean="0"/>
              <a:t>X = 3</a:t>
            </a:r>
          </a:p>
          <a:p>
            <a:r>
              <a:rPr lang="en-US" altLang="zh-CN" dirty="0" smtClean="0"/>
              <a:t>Y = 7</a:t>
            </a:r>
          </a:p>
          <a:p>
            <a:r>
              <a:rPr lang="zh-CN" altLang="en-US" dirty="0" smtClean="0"/>
              <a:t>无可用邻居，不做操作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000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637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10743523" y="690568"/>
            <a:ext cx="999569" cy="796620"/>
            <a:chOff x="5842720" y="1862985"/>
            <a:chExt cx="99956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842720" y="2290273"/>
              <a:ext cx="999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front=14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8216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7,5</a:t>
            </a:r>
          </a:p>
          <a:p>
            <a:r>
              <a:rPr lang="en-US" altLang="zh-CN" dirty="0" smtClean="0"/>
              <a:t>X = 7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把邻居入队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1621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78256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61183" y="59656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65384" y="2545223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5614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5,7</a:t>
            </a:r>
          </a:p>
          <a:p>
            <a:r>
              <a:rPr lang="en-US" altLang="zh-CN" dirty="0" smtClean="0"/>
              <a:t>X = 7</a:t>
            </a:r>
            <a:r>
              <a:rPr lang="en-US" altLang="zh-CN" dirty="0"/>
              <a:t>,</a:t>
            </a:r>
            <a:endParaRPr lang="en-US" altLang="zh-CN" dirty="0" smtClean="0"/>
          </a:p>
          <a:p>
            <a:r>
              <a:rPr lang="en-US" altLang="zh-CN" dirty="0" smtClean="0"/>
              <a:t>Y = 5</a:t>
            </a:r>
          </a:p>
          <a:p>
            <a:r>
              <a:rPr lang="zh-CN" altLang="en-US" dirty="0" smtClean="0"/>
              <a:t>无可用邻居。</a:t>
            </a:r>
            <a:endParaRPr lang="en-US" altLang="zh-CN" dirty="0" smtClean="0"/>
          </a:p>
          <a:p>
            <a:r>
              <a:rPr lang="zh-CN" altLang="en-US" dirty="0" smtClean="0"/>
              <a:t>这里也是一样的：把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位置的值取出后自增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，将超</a:t>
            </a:r>
            <a:endParaRPr lang="en-US" altLang="zh-CN" dirty="0" smtClean="0"/>
          </a:p>
          <a:p>
            <a:r>
              <a:rPr lang="zh-CN" altLang="en-US" dirty="0" smtClean="0"/>
              <a:t>出边界，所以用：</a:t>
            </a:r>
            <a:r>
              <a:rPr lang="en-US" altLang="zh-CN" dirty="0" smtClean="0"/>
              <a:t>front = (front + 1)%max</a:t>
            </a:r>
          </a:p>
          <a:p>
            <a:r>
              <a:rPr lang="zh-CN" altLang="en-US" dirty="0" smtClean="0"/>
              <a:t>故</a:t>
            </a:r>
            <a:r>
              <a:rPr lang="en-US" altLang="zh-CN" dirty="0" smtClean="0"/>
              <a:t>front = 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18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4000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5637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48431" y="656384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8216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取出</a:t>
            </a:r>
            <a:r>
              <a:rPr lang="en-US" altLang="zh-CN" dirty="0" smtClean="0"/>
              <a:t>7,7</a:t>
            </a:r>
          </a:p>
          <a:p>
            <a:r>
              <a:rPr lang="en-US" altLang="zh-CN" dirty="0" smtClean="0"/>
              <a:t>X = 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r>
              <a:rPr lang="en-US" altLang="zh-CN" dirty="0" smtClean="0"/>
              <a:t>Y = 7</a:t>
            </a:r>
          </a:p>
          <a:p>
            <a:r>
              <a:rPr lang="zh-CN" altLang="en-US" dirty="0" smtClean="0"/>
              <a:t>把邻居入队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1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1621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081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736245" y="59656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32581" y="2476857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rear=1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48628" y="393961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已经等于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说明队列中已经没有元素了，所以生成算法结束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3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66680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0817"/>
              </p:ext>
            </p:extLst>
          </p:nvPr>
        </p:nvGraphicFramePr>
        <p:xfrm>
          <a:off x="5623136" y="1558389"/>
          <a:ext cx="5796060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5,7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 rot="10800000">
            <a:off x="5361183" y="596565"/>
            <a:ext cx="882549" cy="796620"/>
            <a:chOff x="5959740" y="1862985"/>
            <a:chExt cx="882549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 rot="10800000">
              <a:off x="5959740" y="2290273"/>
              <a:ext cx="88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front=0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60762" y="2528132"/>
            <a:ext cx="800412" cy="796620"/>
            <a:chOff x="6041877" y="1862985"/>
            <a:chExt cx="800412" cy="796620"/>
          </a:xfrm>
        </p:grpSpPr>
        <p:sp>
          <p:nvSpPr>
            <p:cNvPr id="13" name="上箭头 12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41877" y="2290273"/>
              <a:ext cx="800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rear=0</a:t>
              </a:r>
              <a:endParaRPr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135312" y="68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上下左右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8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10462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64683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212797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68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63593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0051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657177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3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7579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01962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024648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8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47877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31666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434844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39146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6173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827951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0724"/>
              </p:ext>
            </p:extLst>
          </p:nvPr>
        </p:nvGraphicFramePr>
        <p:xfrm>
          <a:off x="724489" y="762395"/>
          <a:ext cx="4860000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1,1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1,5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1,7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41581" y="14527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192" y="736758"/>
          <a:ext cx="54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5433"/>
              </p:ext>
            </p:extLst>
          </p:nvPr>
        </p:nvGraphicFramePr>
        <p:xfrm>
          <a:off x="5623136" y="755082"/>
          <a:ext cx="6568868" cy="91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  <a:gridCol w="386404"/>
              </a:tblGrid>
              <a:tr h="455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6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7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8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9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10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11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12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13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14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15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/>
                        <a:t>16</a:t>
                      </a:r>
                      <a:endParaRPr lang="zh-CN" altLang="en-US" sz="1400" b="0" dirty="0"/>
                    </a:p>
                  </a:txBody>
                  <a:tcPr/>
                </a:tc>
              </a:tr>
              <a:tr h="455674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1,3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178329" y="1734795"/>
            <a:ext cx="752450" cy="796620"/>
            <a:chOff x="6041877" y="1862985"/>
            <a:chExt cx="752450" cy="796620"/>
          </a:xfrm>
        </p:grpSpPr>
        <p:sp>
          <p:nvSpPr>
            <p:cNvPr id="9" name="上箭头 8"/>
            <p:cNvSpPr/>
            <p:nvPr/>
          </p:nvSpPr>
          <p:spPr>
            <a:xfrm>
              <a:off x="6306797" y="1862985"/>
              <a:ext cx="128187" cy="51274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41877" y="2290273"/>
              <a:ext cx="75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Top=7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4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2666</Words>
  <Application>Microsoft Office PowerPoint</Application>
  <PresentationFormat>宽屏</PresentationFormat>
  <Paragraphs>2352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1097145586@qq.com</dc:creator>
  <cp:lastModifiedBy>1097145586@qq.com</cp:lastModifiedBy>
  <cp:revision>55</cp:revision>
  <dcterms:created xsi:type="dcterms:W3CDTF">2018-11-11T02:30:18Z</dcterms:created>
  <dcterms:modified xsi:type="dcterms:W3CDTF">2018-11-11T10:30:28Z</dcterms:modified>
</cp:coreProperties>
</file>