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sldIdLst>
    <p:sldId id="257" r:id="rId3"/>
    <p:sldId id="25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EEA8A-B5FB-4CD6-AC87-1D7B27A9D8F7}" v="3" dt="2023-01-14T16:52:01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8500168" cy="2834015"/>
          </a:xfrm>
        </p:spPr>
        <p:txBody>
          <a:bodyPr/>
          <a:lstStyle/>
          <a:p>
            <a:r>
              <a:rPr lang="en-US" sz="5000" spc="400" dirty="0" err="1"/>
              <a:t>DaTA</a:t>
            </a:r>
            <a:r>
              <a:rPr lang="en-US" sz="5000" spc="400" dirty="0"/>
              <a:t> VISULIZATION</a:t>
            </a:r>
            <a:br>
              <a:rPr lang="en-US" spc="400" dirty="0"/>
            </a:br>
            <a:r>
              <a:rPr lang="en-US" sz="2800" spc="400" dirty="0"/>
              <a:t>basketball game sale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Xin Tang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0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529A6F2-1411-51C9-89FE-47FD0977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307760"/>
            <a:ext cx="8678213" cy="54053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A5B0EB-BA5B-B0ED-4D48-6E4F05E00A90}"/>
              </a:ext>
            </a:extLst>
          </p:cNvPr>
          <p:cNvSpPr txBox="1"/>
          <p:nvPr/>
        </p:nvSpPr>
        <p:spPr>
          <a:xfrm>
            <a:off x="9055458" y="563451"/>
            <a:ext cx="29916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highlight>
                  <a:srgbClr val="00FFFF"/>
                </a:highlight>
                <a:cs typeface="Calibri"/>
              </a:rPr>
              <a:t>Clustered Bar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B2B0E-D33F-2A46-653F-9EF30113DF5A}"/>
              </a:ext>
            </a:extLst>
          </p:cNvPr>
          <p:cNvSpPr txBox="1"/>
          <p:nvPr/>
        </p:nvSpPr>
        <p:spPr>
          <a:xfrm>
            <a:off x="9098387" y="1132268"/>
            <a:ext cx="2991654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This chart give a visual on which item yield most profit.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Different categories are represented by different colors. I.e.: hot food are red bars, frozen treats are dark blue bars.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It is shown that hot food and beverage  are making most money, candy is not very profitable. 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46F3E-BE8D-AE45-265C-08C1FECC387D}"/>
              </a:ext>
            </a:extLst>
          </p:cNvPr>
          <p:cNvSpPr txBox="1"/>
          <p:nvPr/>
        </p:nvSpPr>
        <p:spPr>
          <a:xfrm>
            <a:off x="485105" y="6044485"/>
            <a:ext cx="77766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University did not provide the capability to install power BI add in into power point, so all charts are screen shot only.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1508F2-3173-44C9-C203-3AF6A3121A9C}"/>
              </a:ext>
            </a:extLst>
          </p:cNvPr>
          <p:cNvSpPr txBox="1"/>
          <p:nvPr/>
        </p:nvSpPr>
        <p:spPr>
          <a:xfrm>
            <a:off x="8669092" y="670775"/>
            <a:ext cx="29916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highlight>
                  <a:srgbClr val="00FFFF"/>
                </a:highlight>
                <a:cs typeface="Calibri"/>
              </a:rPr>
              <a:t>Tree Chart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6AB4B-DB13-9F40-773C-632B1B00C713}"/>
              </a:ext>
            </a:extLst>
          </p:cNvPr>
          <p:cNvSpPr txBox="1"/>
          <p:nvPr/>
        </p:nvSpPr>
        <p:spPr>
          <a:xfrm>
            <a:off x="8712021" y="1239592"/>
            <a:ext cx="2991654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This chart give a dynamic drill own visual on information wanted.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If in power BI, or properly inserted into PowerPoint, A click on any branches will drill into next level of information.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From this chart, we can see that popcorn is a good game watch merchandise, while pizza may not be a good item to make money. 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8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CBEAEF9F-9E31-3F02-6D79-8A27138FA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6" y="433590"/>
            <a:ext cx="8216720" cy="529321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F9F10A5-8378-4BDE-B9CE-2249D93F5B25}"/>
              </a:ext>
            </a:extLst>
          </p:cNvPr>
          <p:cNvSpPr/>
          <p:nvPr/>
        </p:nvSpPr>
        <p:spPr>
          <a:xfrm>
            <a:off x="4013200" y="1132440"/>
            <a:ext cx="4175760" cy="1021480"/>
          </a:xfrm>
          <a:prstGeom prst="ellipse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B3785EE-9280-493F-9039-D7EFDA23B335}"/>
              </a:ext>
            </a:extLst>
          </p:cNvPr>
          <p:cNvSpPr/>
          <p:nvPr/>
        </p:nvSpPr>
        <p:spPr>
          <a:xfrm>
            <a:off x="4277360" y="3931920"/>
            <a:ext cx="914400" cy="670560"/>
          </a:xfrm>
          <a:prstGeom prst="ellipse">
            <a:avLst/>
          </a:prstGeom>
          <a:solidFill>
            <a:schemeClr val="accent6">
              <a:lumMod val="20000"/>
              <a:lumOff val="8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9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B027C413-3769-B6C5-C4C5-CCD0085BC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54" y="439189"/>
            <a:ext cx="6306354" cy="55395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1FE0D9-8E08-8072-5262-FF496E05150F}"/>
              </a:ext>
            </a:extLst>
          </p:cNvPr>
          <p:cNvSpPr txBox="1"/>
          <p:nvPr/>
        </p:nvSpPr>
        <p:spPr>
          <a:xfrm>
            <a:off x="7381205" y="670775"/>
            <a:ext cx="29916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highlight>
                  <a:srgbClr val="00FFFF"/>
                </a:highlight>
                <a:cs typeface="Calibri"/>
              </a:rPr>
              <a:t>Matrix Chart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E66E6-8DF7-AF4E-229C-BF6117DCCDE1}"/>
              </a:ext>
            </a:extLst>
          </p:cNvPr>
          <p:cNvSpPr txBox="1"/>
          <p:nvPr/>
        </p:nvSpPr>
        <p:spPr>
          <a:xfrm>
            <a:off x="7424134" y="1239592"/>
            <a:ext cx="4045816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This chart give a visual on the profit made by each categories as well as each items.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It is very clear that hot food type made most profit. The popcorn is the most profitable in that category.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Matrix chart gives a direct visual comparison among each group and items, the different colors also help to differentiate each group from another. 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681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E28ECB-B3A7-462C-B64C-BEAF0590F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1" y="467360"/>
            <a:ext cx="8108732" cy="6278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7CFB8E-BD2E-4B8F-A71E-249086C79627}"/>
              </a:ext>
            </a:extLst>
          </p:cNvPr>
          <p:cNvSpPr txBox="1"/>
          <p:nvPr/>
        </p:nvSpPr>
        <p:spPr>
          <a:xfrm>
            <a:off x="8356565" y="438495"/>
            <a:ext cx="29916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highlight>
                  <a:srgbClr val="00FFFF"/>
                </a:highlight>
                <a:cs typeface="Calibri"/>
              </a:rPr>
              <a:t>Scatter Chart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78B27-6336-4368-B6C5-D662BEC9226A}"/>
              </a:ext>
            </a:extLst>
          </p:cNvPr>
          <p:cNvSpPr txBox="1"/>
          <p:nvPr/>
        </p:nvSpPr>
        <p:spPr>
          <a:xfrm>
            <a:off x="8356565" y="1064193"/>
            <a:ext cx="3408715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This scatter chart try to do an unsupervised clustering of the items, based on price and calories.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By requesting 4 clusters. The items are clustered based on similarities.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Popcorn stand as its own due to high calories and with a most pricy tag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This chart may help game watchers to pick items based on their need. For example, pizza is a good choice if you want something cheap but can fill you up.</a:t>
            </a:r>
            <a:endParaRPr lang="en-US" dirty="0"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C0EAC3-D48F-4858-A303-4B7E66D981D1}"/>
              </a:ext>
            </a:extLst>
          </p:cNvPr>
          <p:cNvCxnSpPr>
            <a:cxnSpLocks/>
          </p:cNvCxnSpPr>
          <p:nvPr/>
        </p:nvCxnSpPr>
        <p:spPr>
          <a:xfrm>
            <a:off x="7478764" y="1214931"/>
            <a:ext cx="351266" cy="521661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6582D69-E6D0-C8E8-4063-B80422890D2A}"/>
              </a:ext>
            </a:extLst>
          </p:cNvPr>
          <p:cNvSpPr/>
          <p:nvPr/>
        </p:nvSpPr>
        <p:spPr>
          <a:xfrm>
            <a:off x="1329338" y="1721224"/>
            <a:ext cx="753035" cy="768403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6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307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Univers</vt:lpstr>
      <vt:lpstr>office theme</vt:lpstr>
      <vt:lpstr>GradientUnivers</vt:lpstr>
      <vt:lpstr>DaTA VISULIZATION basketball game sale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daisy zhan</cp:lastModifiedBy>
  <cp:revision>88</cp:revision>
  <dcterms:created xsi:type="dcterms:W3CDTF">2023-01-12T00:52:48Z</dcterms:created>
  <dcterms:modified xsi:type="dcterms:W3CDTF">2023-02-08T03:39:46Z</dcterms:modified>
</cp:coreProperties>
</file>