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78D5-0CDB-C5C4-277C-95FCE84D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28739-E7F6-2F89-5767-598F1D3AE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09C9-6D22-0C8B-8A24-9E6DCA97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2C0-06FC-4DCE-A0A0-0792C2483AF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D30A8-6CC0-5435-B6B5-57055622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CDEB-03FF-97F9-8401-64D0959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53C-1316-42E6-8094-5D8E85C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B64-AE11-A692-106D-1B14BBB2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E3856-C68C-385B-B17B-D67456084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15F29-FDCC-C240-CCA6-DAB91BC0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2C0-06FC-4DCE-A0A0-0792C2483AF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B0F4-096D-80C9-6EC6-9F5C70CE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8FEC-1768-0CC9-92EE-ADCFE2C5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53C-1316-42E6-8094-5D8E85C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1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C1D56-9A88-E784-D24F-AB620A794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9703B-8CA7-E6D9-FB74-BC3B12F8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B55E-BAA1-7C37-1709-DC9CE42C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2C0-06FC-4DCE-A0A0-0792C2483AF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19CE4-CAB4-5A1E-8328-D9AD3ADE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D5A9-C870-FFA2-86B5-A6934F53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53C-1316-42E6-8094-5D8E85C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5E0-6CB3-CDDB-8110-38B7E652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9555-E6EE-3E7D-FA44-846230FD9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7E3B-631F-DF70-CE0B-47ACBFF4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2C0-06FC-4DCE-A0A0-0792C2483AF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D5127-4911-BD8D-0F9D-CCC81ADF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744A6-1619-E943-F84E-2AC084A3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53C-1316-42E6-8094-5D8E85C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A2F6-F3E4-2350-53A8-471C2936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67F91-3894-A333-DA43-FD177ECF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284F-F7D5-6170-0155-66513390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2C0-06FC-4DCE-A0A0-0792C2483AF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6E90-E0D0-4146-250F-04243AA3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A444-F322-0102-A6D0-60A1CF4C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53C-1316-42E6-8094-5D8E85C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875C-27DE-6AD2-2596-79A39B06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A7E5-6E13-A08A-9C49-2EE455D01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0DD49-3B66-098D-3B61-5F0882FE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125AF-230F-9567-8C9E-0E91EE49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2C0-06FC-4DCE-A0A0-0792C2483AF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08C7C-C6F5-5492-752D-812A8CD7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B121D-086C-DC83-614E-2920DBC1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53C-1316-42E6-8094-5D8E85C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6E62-181C-517B-45F3-552D4EBB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A2402-F19D-433A-3C80-4ED4FCDC8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8C354-56E6-3F74-0020-3E432A18C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60211-BADB-840B-8023-8B71E3F73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3DCFF-1186-45E7-4A56-F74D40EB2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460B1-0A5E-62C3-152E-C4788CF8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2C0-06FC-4DCE-A0A0-0792C2483AF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6CE5-50A3-24E6-ED1E-1F703FF1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2FF88-42B1-5936-81E9-641F6A3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53C-1316-42E6-8094-5D8E85C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283B-F0B0-439F-180A-951CD843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E647A-237F-CED1-DD93-7E4E469D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2C0-06FC-4DCE-A0A0-0792C2483AF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0916E-6233-0A63-AB20-883C079F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AC7FA-D6CE-6626-F47A-1C2A79E2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53C-1316-42E6-8094-5D8E85C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3E9A9-38BA-BCC2-0DC3-84DD0281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2C0-06FC-4DCE-A0A0-0792C2483AF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0E20A-C276-C7A0-A5D6-10CD2732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DBF5F-6473-00B4-848E-F8D11981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53C-1316-42E6-8094-5D8E85C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6987-B2FB-54D1-A378-0D2C8C74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0E54-79E9-F941-3FED-2C44A75E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EDAAF-3299-F60A-A5B7-AA3F07975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10C30-8277-DE49-E3CC-AB37B7AA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2C0-06FC-4DCE-A0A0-0792C2483AF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44123-E8B9-E30E-ACAE-5435007E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A0853-94A0-4F4B-94D3-D86C6CC4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53C-1316-42E6-8094-5D8E85C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D639-2CA3-2EBA-6979-9B0A7382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03BC0-12E1-9830-9471-99D8E7B2B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11C07-D8D1-ED00-4A43-82A28FFF1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93EF-DA23-58BF-948B-3A617BC3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2C0-06FC-4DCE-A0A0-0792C2483AF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C4097-E6AC-04EA-4910-57A977B7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7C938-610B-DBF1-47B3-CBC1DAD3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53C-1316-42E6-8094-5D8E85C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52D30-47EE-30DA-AFEF-693751A2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F87BB-7F23-2D05-5276-1A524A73C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2FAD-0304-55A4-B27E-E8E9B5D8E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932C0-06FC-4DCE-A0A0-0792C2483AF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305E3-F831-EC96-516A-5C49BFF99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2D61-D164-3755-1DB7-51F247FAC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FAA53C-1316-42E6-8094-5D8E85C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9807D-D0A1-D9F5-E803-95A60DC8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4" y="893495"/>
            <a:ext cx="3016438" cy="3831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C3E95-FE83-84A8-DA53-7AC06734D229}"/>
              </a:ext>
            </a:extLst>
          </p:cNvPr>
          <p:cNvSpPr txBox="1"/>
          <p:nvPr/>
        </p:nvSpPr>
        <p:spPr>
          <a:xfrm>
            <a:off x="815996" y="4725185"/>
            <a:ext cx="325019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r"/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Mean	46432.003	</a:t>
            </a:r>
          </a:p>
          <a:p>
            <a:pPr algn="r"/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Std Dev	12457.049	</a:t>
            </a:r>
          </a:p>
          <a:p>
            <a:pPr algn="r"/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Std Err Mean	67.001472	</a:t>
            </a:r>
          </a:p>
          <a:p>
            <a:pPr algn="r"/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Upper 95% Mean	46563.328	</a:t>
            </a:r>
          </a:p>
          <a:p>
            <a:pPr algn="r"/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Lower 95% Mean	46300.678	</a:t>
            </a:r>
          </a:p>
          <a:p>
            <a:pPr algn="r"/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N	34567	</a:t>
            </a:r>
          </a:p>
          <a:p>
            <a:pPr algn="r"/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N Missing	0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E10B0-53CA-DE24-D4DF-1D7D272BF558}"/>
              </a:ext>
            </a:extLst>
          </p:cNvPr>
          <p:cNvSpPr txBox="1"/>
          <p:nvPr/>
        </p:nvSpPr>
        <p:spPr>
          <a:xfrm>
            <a:off x="745858" y="286156"/>
            <a:ext cx="390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household income (all states)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814B83-0CFF-1C12-B21A-CE4C109E0DCE}"/>
              </a:ext>
            </a:extLst>
          </p:cNvPr>
          <p:cNvSpPr/>
          <p:nvPr/>
        </p:nvSpPr>
        <p:spPr>
          <a:xfrm>
            <a:off x="1674891" y="5115208"/>
            <a:ext cx="280658" cy="99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EE377-E41F-5094-44D5-36942938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654" y="847865"/>
            <a:ext cx="3733800" cy="3922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15E0D0-9B3F-3FED-E11D-FAA53204BF46}"/>
              </a:ext>
            </a:extLst>
          </p:cNvPr>
          <p:cNvSpPr txBox="1"/>
          <p:nvPr/>
        </p:nvSpPr>
        <p:spPr>
          <a:xfrm>
            <a:off x="5787129" y="286156"/>
            <a:ext cx="401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household income (Texas only)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6520F-C6AC-7ECE-A209-D2FDBB229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415" y="4963191"/>
            <a:ext cx="23526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4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66F743-EE83-9593-798D-06DFEA83719B}"/>
              </a:ext>
            </a:extLst>
          </p:cNvPr>
          <p:cNvGrpSpPr/>
          <p:nvPr/>
        </p:nvGrpSpPr>
        <p:grpSpPr>
          <a:xfrm>
            <a:off x="286328" y="350982"/>
            <a:ext cx="11516390" cy="6507018"/>
            <a:chOff x="286328" y="350982"/>
            <a:chExt cx="11516390" cy="650701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05D044-77EF-F081-02CE-79C5FB4C4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328" y="350982"/>
              <a:ext cx="11516390" cy="650701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DE80D1-0DFD-CB32-B2D6-9430285AB72C}"/>
                </a:ext>
              </a:extLst>
            </p:cNvPr>
            <p:cNvCxnSpPr/>
            <p:nvPr/>
          </p:nvCxnSpPr>
          <p:spPr>
            <a:xfrm>
              <a:off x="1219200" y="3971636"/>
              <a:ext cx="10474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04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4B594-D3E2-086A-4571-EE87DDC7F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2" y="418971"/>
            <a:ext cx="11041927" cy="61711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33AE0C-B674-4B8B-15C3-8EFD5409DCF5}"/>
              </a:ext>
            </a:extLst>
          </p:cNvPr>
          <p:cNvCxnSpPr/>
          <p:nvPr/>
        </p:nvCxnSpPr>
        <p:spPr>
          <a:xfrm>
            <a:off x="1237673" y="2752436"/>
            <a:ext cx="104740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5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7AF67-EC3F-30C2-417C-5FAEA6B8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4" y="828096"/>
            <a:ext cx="10649527" cy="5738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0FCDA-0263-A13D-17BB-3BEE424E80D1}"/>
              </a:ext>
            </a:extLst>
          </p:cNvPr>
          <p:cNvSpPr txBox="1"/>
          <p:nvPr/>
        </p:nvSpPr>
        <p:spPr>
          <a:xfrm>
            <a:off x="3408219" y="290945"/>
            <a:ext cx="404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 median household income state</a:t>
            </a:r>
          </a:p>
        </p:txBody>
      </p:sp>
    </p:spTree>
    <p:extLst>
      <p:ext uri="{BB962C8B-B14F-4D97-AF65-F5344CB8AC3E}">
        <p14:creationId xmlns:p14="http://schemas.microsoft.com/office/powerpoint/2010/main" val="74694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5C324-1181-0D17-021E-614CA5DA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2" y="750099"/>
            <a:ext cx="9370969" cy="5800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33027-431C-7C0F-5132-DB324B5C1C24}"/>
              </a:ext>
            </a:extLst>
          </p:cNvPr>
          <p:cNvSpPr txBox="1"/>
          <p:nvPr/>
        </p:nvSpPr>
        <p:spPr>
          <a:xfrm>
            <a:off x="3380510" y="217054"/>
            <a:ext cx="509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 median household income from ‘rich’ state</a:t>
            </a:r>
          </a:p>
        </p:txBody>
      </p:sp>
    </p:spTree>
    <p:extLst>
      <p:ext uri="{BB962C8B-B14F-4D97-AF65-F5344CB8AC3E}">
        <p14:creationId xmlns:p14="http://schemas.microsoft.com/office/powerpoint/2010/main" val="53130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87BBF-07B9-AEBF-3903-69CFAF4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1" y="621145"/>
            <a:ext cx="8734308" cy="5571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73EC3-141C-82BD-E672-69BA4C8BC262}"/>
              </a:ext>
            </a:extLst>
          </p:cNvPr>
          <p:cNvSpPr txBox="1"/>
          <p:nvPr/>
        </p:nvSpPr>
        <p:spPr>
          <a:xfrm>
            <a:off x="7467482" y="369741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Median =$155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A56B9-A206-C296-201F-67E567FD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036" y="3327149"/>
            <a:ext cx="2368750" cy="11452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54826E-E54E-CD28-C3AD-C9C3312B2852}"/>
              </a:ext>
            </a:extLst>
          </p:cNvPr>
          <p:cNvCxnSpPr>
            <a:cxnSpLocks/>
          </p:cNvCxnSpPr>
          <p:nvPr/>
        </p:nvCxnSpPr>
        <p:spPr>
          <a:xfrm flipV="1">
            <a:off x="938695" y="3664391"/>
            <a:ext cx="8037968" cy="54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37F5AD-D3B4-CE01-E384-A51530D3E668}"/>
              </a:ext>
            </a:extLst>
          </p:cNvPr>
          <p:cNvSpPr txBox="1"/>
          <p:nvPr/>
        </p:nvSpPr>
        <p:spPr>
          <a:xfrm>
            <a:off x="418272" y="150163"/>
            <a:ext cx="723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center care price for toddler (all &gt; avg household income states)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0476B-380B-968F-A557-419B96FB3315}"/>
              </a:ext>
            </a:extLst>
          </p:cNvPr>
          <p:cNvSpPr txBox="1"/>
          <p:nvPr/>
        </p:nvSpPr>
        <p:spPr>
          <a:xfrm>
            <a:off x="9034184" y="2773151"/>
            <a:ext cx="2498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MCToddler</a:t>
            </a:r>
            <a:r>
              <a:rPr lang="en-US" dirty="0"/>
              <a:t> (Texas)</a:t>
            </a:r>
          </a:p>
          <a:p>
            <a:pPr algn="ctr"/>
            <a:r>
              <a:rPr lang="en-US" sz="1200" dirty="0"/>
              <a:t>Median=$108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0928E8-31E7-0E68-6702-9437AFAC2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997" y="4628543"/>
            <a:ext cx="20288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4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6287EE-4190-3D21-534B-47E4424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7" y="563418"/>
            <a:ext cx="8463037" cy="5883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D040C1-610B-F5C0-035A-F551AD3D904D}"/>
              </a:ext>
            </a:extLst>
          </p:cNvPr>
          <p:cNvSpPr txBox="1"/>
          <p:nvPr/>
        </p:nvSpPr>
        <p:spPr>
          <a:xfrm>
            <a:off x="7189617" y="386037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Median =$125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BD395E-23E0-703B-0DC0-9840610DA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58" y="3078178"/>
            <a:ext cx="2306823" cy="161734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3E2FEC-2D7B-CAA9-BF81-CD09CAF60E1B}"/>
              </a:ext>
            </a:extLst>
          </p:cNvPr>
          <p:cNvCxnSpPr>
            <a:cxnSpLocks/>
          </p:cNvCxnSpPr>
          <p:nvPr/>
        </p:nvCxnSpPr>
        <p:spPr>
          <a:xfrm>
            <a:off x="969818" y="4011877"/>
            <a:ext cx="7549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E30C5FF-F15F-483C-EEF5-E5F0ED450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583" y="4782162"/>
            <a:ext cx="2076450" cy="14763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FD42CA-C47D-2D6C-3DC2-61CBA326000A}"/>
              </a:ext>
            </a:extLst>
          </p:cNvPr>
          <p:cNvSpPr txBox="1"/>
          <p:nvPr/>
        </p:nvSpPr>
        <p:spPr>
          <a:xfrm>
            <a:off x="9092354" y="2480862"/>
            <a:ext cx="21298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/>
              <a:t>MFCCToddler</a:t>
            </a:r>
            <a:r>
              <a:rPr lang="en-US" sz="1800" dirty="0"/>
              <a:t> Texas</a:t>
            </a:r>
          </a:p>
          <a:p>
            <a:pPr algn="ctr"/>
            <a:r>
              <a:rPr lang="en-US" sz="1200" dirty="0"/>
              <a:t>Median=$108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9834A-87D2-E92C-536A-744CEF7DCF14}"/>
              </a:ext>
            </a:extLst>
          </p:cNvPr>
          <p:cNvSpPr txBox="1"/>
          <p:nvPr/>
        </p:nvSpPr>
        <p:spPr>
          <a:xfrm>
            <a:off x="418272" y="150163"/>
            <a:ext cx="722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family care price for toddler (all &gt; avg household income states)</a:t>
            </a:r>
          </a:p>
        </p:txBody>
      </p:sp>
    </p:spTree>
    <p:extLst>
      <p:ext uri="{BB962C8B-B14F-4D97-AF65-F5344CB8AC3E}">
        <p14:creationId xmlns:p14="http://schemas.microsoft.com/office/powerpoint/2010/main" val="313466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39D5-A12A-1420-A7CC-0BF97161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2747-C270-AA80-939C-18EE9304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Daisy Zhan</dc:creator>
  <cp:lastModifiedBy>Daisy Zhan</cp:lastModifiedBy>
  <cp:revision>4</cp:revision>
  <dcterms:created xsi:type="dcterms:W3CDTF">2024-08-30T02:14:35Z</dcterms:created>
  <dcterms:modified xsi:type="dcterms:W3CDTF">2024-09-01T00:51:15Z</dcterms:modified>
</cp:coreProperties>
</file>