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76" r:id="rId3"/>
    <p:sldId id="265" r:id="rId4"/>
    <p:sldId id="279" r:id="rId5"/>
    <p:sldId id="280" r:id="rId6"/>
    <p:sldId id="281" r:id="rId7"/>
    <p:sldId id="278" r:id="rId8"/>
    <p:sldId id="27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5A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8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6AF030-EADB-406B-9CC3-E96C9F3ACF4F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01560-B2E2-44D7-A299-66F66E043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20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942FC2-A162-47B3-989B-571A6241496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0900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2B049-A860-C633-8BBC-AE4E9A5B6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ADAB2F-9AAC-D26D-975C-C100ADC49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B78CE-42D1-3B84-89A4-BD53EC41E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AF88-47EB-4F7C-8569-1D0178BC37B2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F8E77-74C6-6EEA-C2A1-911ABA4CD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C56FE-55E2-199D-23D2-4C58CEDD1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1205-C8E6-413F-8D21-AA85BB71C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37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4093B-FDB4-EAD2-D979-0E94C9444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509729-0380-7E00-CEA5-EFA9048FC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2E9F2-6BDB-E20C-3FF5-747B27F66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AF88-47EB-4F7C-8569-1D0178BC37B2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59AE0-D7BB-7C1E-58A6-5CD8B23AC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7BCAC-BD2A-CAEE-A650-57860527D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1205-C8E6-413F-8D21-AA85BB71C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2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4D9A7A-72CE-E8A5-4A60-4AAB287418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7C8FD0-642A-0F1D-1E71-5188F4270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AF6EA-D8F4-C7CD-D283-C09422BF0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AF88-47EB-4F7C-8569-1D0178BC37B2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07C6C-0867-7C97-BE7E-3666B52C5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C63CB-9DE1-6BBF-103A-79D5264A9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1205-C8E6-413F-8D21-AA85BB71C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75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4026691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9260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44200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12176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3950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29192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313868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34080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13DF3-B5A8-A365-8826-621B5EEB9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51A5A-87F4-FB82-F1FC-D47756A1C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945B3-6E4F-A4A2-071C-3D1E05AED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AF88-47EB-4F7C-8569-1D0178BC37B2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C7FE0-40C5-308E-79F7-541BA3D1A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AA822-9650-BFC6-5264-849CE58E2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1205-C8E6-413F-8D21-AA85BB71C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311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129619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722518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386703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7100" y="1079500"/>
            <a:ext cx="7797799" cy="2543594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8224D70-2CA9-3DC4-F002-EC470A48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8" name="Freeform: Shape 15">
              <a:extLst>
                <a:ext uri="{FF2B5EF4-FFF2-40B4-BE49-F238E27FC236}">
                  <a16:creationId xmlns:a16="http://schemas.microsoft.com/office/drawing/2014/main" id="{C0B1F33F-4201-2B4E-E8EC-1D07263083EB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ED5B178-0506-30BE-93BB-73C02006B988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0" name="Freeform: Shape 17">
                <a:extLst>
                  <a:ext uri="{FF2B5EF4-FFF2-40B4-BE49-F238E27FC236}">
                    <a16:creationId xmlns:a16="http://schemas.microsoft.com/office/drawing/2014/main" id="{B3F854F0-E9B7-2C32-CA3C-FA9719440768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8224CDA-DD93-0DF6-7DD9-8328D16060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FA5F65-B2C5-BB65-83E3-F195EEE49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26000" y="4099086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7492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0C1D561-971B-43DB-A5A7-63A887A0CA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150" y="548640"/>
            <a:ext cx="5486400" cy="1371600"/>
          </a:xfrm>
        </p:spPr>
        <p:txBody>
          <a:bodyPr anchor="b" anchorCtr="0">
            <a:noAutofit/>
          </a:bodyPr>
          <a:lstStyle>
            <a:lvl1pPr algn="ctr">
              <a:defRPr/>
            </a:lvl1pPr>
          </a:lstStyle>
          <a:p>
            <a:pPr algn="ctr"/>
            <a:r>
              <a:rPr lang="en-US" dirty="0"/>
              <a:t>Click to add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ACFD68-412E-48B4-B9EB-FEDC20A81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23391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F0731E0-58E0-4382-ADA7-A9C6DE2E7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5149" y="2759076"/>
            <a:ext cx="5486399" cy="300989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1000"/>
              </a:spcBef>
              <a:defRPr sz="1800"/>
            </a:lvl1pPr>
            <a:lvl2pPr>
              <a:lnSpc>
                <a:spcPct val="100000"/>
              </a:lnSpc>
              <a:spcBef>
                <a:spcPts val="1000"/>
              </a:spcBef>
              <a:defRPr sz="1800"/>
            </a:lvl2pPr>
            <a:lvl3pPr>
              <a:lnSpc>
                <a:spcPct val="100000"/>
              </a:lnSpc>
              <a:spcBef>
                <a:spcPts val="1000"/>
              </a:spcBef>
              <a:defRPr sz="1600"/>
            </a:lvl3pPr>
            <a:lvl4pPr>
              <a:lnSpc>
                <a:spcPct val="100000"/>
              </a:lnSpc>
              <a:spcBef>
                <a:spcPts val="1000"/>
              </a:spcBef>
              <a:defRPr sz="1800"/>
            </a:lvl4pPr>
            <a:lvl5pPr>
              <a:lnSpc>
                <a:spcPct val="100000"/>
              </a:lnSpc>
              <a:spcBef>
                <a:spcPts val="1000"/>
              </a:spcBef>
              <a:defRPr sz="1800"/>
            </a:lvl5pPr>
            <a:lvl6pPr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defRPr sz="1600"/>
            </a:lvl6pPr>
            <a:lvl7pPr>
              <a:buClr>
                <a:schemeClr val="accent5"/>
              </a:buClr>
              <a:defRPr/>
            </a:lvl7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2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3D67752-1F0B-4C84-BBA7-A57E2793D9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alpha val="70000"/>
                  </a:prstClr>
                </a:solidFill>
              </a:rPr>
              <a:t>20XX</a:t>
            </a:r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4033A0-8E66-4ABA-9E27-744642AA9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54794" y="0"/>
            <a:ext cx="5537206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2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E8E05746-2784-43CF-84F7-0175BD650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B851CC3-3ED8-49E8-B8AC-6D79B036F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6F0BC49-315A-CF7A-E741-A8688AF53E66}"/>
              </a:ext>
            </a:extLst>
          </p:cNvPr>
          <p:cNvGrpSpPr/>
          <p:nvPr userDrawn="1"/>
        </p:nvGrpSpPr>
        <p:grpSpPr>
          <a:xfrm>
            <a:off x="9728046" y="831278"/>
            <a:ext cx="1623711" cy="630920"/>
            <a:chOff x="9588346" y="4824892"/>
            <a:chExt cx="1623711" cy="630920"/>
          </a:xfrm>
        </p:grpSpPr>
        <p:sp>
          <p:nvSpPr>
            <p:cNvPr id="3" name="Freeform: Shape 15">
              <a:extLst>
                <a:ext uri="{FF2B5EF4-FFF2-40B4-BE49-F238E27FC236}">
                  <a16:creationId xmlns:a16="http://schemas.microsoft.com/office/drawing/2014/main" id="{3FCB73E1-B061-C75F-AB29-C27CA95E57A9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4A16F89-984C-DEA8-C894-E819A764661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5" name="Freeform: Shape 17">
                <a:extLst>
                  <a:ext uri="{FF2B5EF4-FFF2-40B4-BE49-F238E27FC236}">
                    <a16:creationId xmlns:a16="http://schemas.microsoft.com/office/drawing/2014/main" id="{0971E16B-8BBF-40B5-5862-FAAADBF530A0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C1D464A1-0F6B-3CEE-8719-573F89E87B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907227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>
            <a:extLst>
              <a:ext uri="{FF2B5EF4-FFF2-40B4-BE49-F238E27FC236}">
                <a16:creationId xmlns:a16="http://schemas.microsoft.com/office/drawing/2014/main" id="{D0C49A9B-EBDE-4047-884B-0860623D63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5851" y="2165174"/>
            <a:ext cx="6118224" cy="1554480"/>
          </a:xfrm>
        </p:spPr>
        <p:txBody>
          <a:bodyPr anchor="b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5" name="Picture Placeholder 31">
            <a:extLst>
              <a:ext uri="{FF2B5EF4-FFF2-40B4-BE49-F238E27FC236}">
                <a16:creationId xmlns:a16="http://schemas.microsoft.com/office/drawing/2014/main" id="{99CD77F7-3095-4517-B300-DE93875DE53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29613" y="0"/>
            <a:ext cx="3862387" cy="22860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photo</a:t>
            </a:r>
          </a:p>
        </p:txBody>
      </p:sp>
      <p:sp>
        <p:nvSpPr>
          <p:cNvPr id="36" name="Picture Placeholder 31">
            <a:extLst>
              <a:ext uri="{FF2B5EF4-FFF2-40B4-BE49-F238E27FC236}">
                <a16:creationId xmlns:a16="http://schemas.microsoft.com/office/drawing/2014/main" id="{F31ECFCC-4520-48AB-A8A1-AF9FC0C055B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29200" y="2286000"/>
            <a:ext cx="3862387" cy="22860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photo</a:t>
            </a:r>
          </a:p>
        </p:txBody>
      </p:sp>
      <p:sp>
        <p:nvSpPr>
          <p:cNvPr id="37" name="Picture Placeholder 31">
            <a:extLst>
              <a:ext uri="{FF2B5EF4-FFF2-40B4-BE49-F238E27FC236}">
                <a16:creationId xmlns:a16="http://schemas.microsoft.com/office/drawing/2014/main" id="{0FDBD13C-46E7-4BB9-957D-DE2A592552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329200" y="4572000"/>
            <a:ext cx="3862387" cy="22860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photo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B40728-32E0-44CE-8C68-1E68245C2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400874" y="4194521"/>
            <a:ext cx="1481845" cy="787628"/>
            <a:chOff x="4987925" y="2840038"/>
            <a:chExt cx="2216150" cy="117792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0A6D99A-68F3-4E08-BB89-083CE0299CE2}"/>
                </a:ext>
              </a:extLst>
            </p:cNvPr>
            <p:cNvSpPr/>
            <p:nvPr/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B4F5556-21F4-4E26-9504-49ADE7D84749}"/>
                </a:ext>
              </a:extLst>
            </p:cNvPr>
            <p:cNvSpPr/>
            <p:nvPr/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0E1118C-DFA4-410C-961C-BE0488441C9A}"/>
                </a:ext>
              </a:extLst>
            </p:cNvPr>
            <p:cNvSpPr/>
            <p:nvPr/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5A8ECE6-B3E3-4761-A6AD-711AF71EEA0D}"/>
                </a:ext>
              </a:extLst>
            </p:cNvPr>
            <p:cNvGrpSpPr/>
            <p:nvPr/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5B1F0E3F-4B5E-4F5B-93A6-CE1017521BF1}"/>
                  </a:ext>
                </a:extLst>
              </p:cNvPr>
              <p:cNvSpPr/>
              <p:nvPr/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B20599F0-ACFC-4223-A598-8FFAF21406AB}"/>
                  </a:ext>
                </a:extLst>
              </p:cNvPr>
              <p:cNvSpPr/>
              <p:nvPr/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6703144-DA66-4EFB-B790-4E044756FF37}"/>
                </a:ext>
              </a:extLst>
            </p:cNvPr>
            <p:cNvGrpSpPr/>
            <p:nvPr/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63371BE5-97EB-4365-8EDA-4C634155E79F}"/>
                  </a:ext>
                </a:extLst>
              </p:cNvPr>
              <p:cNvGrpSpPr/>
              <p:nvPr/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533C4D53-A668-4609-B338-E2D33C24A811}"/>
                    </a:ext>
                  </a:extLst>
                </p:cNvPr>
                <p:cNvSpPr/>
                <p:nvPr/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endParaRPr>
                </a:p>
              </p:txBody>
            </p: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A487C5A9-C4B3-4A68-8DFB-43F4CDB407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82E4A2F3-57A7-4529-A621-A36F1E777A4E}"/>
                  </a:ext>
                </a:extLst>
              </p:cNvPr>
              <p:cNvGrpSpPr/>
              <p:nvPr/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1482263E-6A78-46B7-8AB8-845C9C9103B4}"/>
                    </a:ext>
                  </a:extLst>
                </p:cNvPr>
                <p:cNvSpPr/>
                <p:nvPr/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endParaRPr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3C7B34F9-7954-4950-ABEA-DDBFF4A4CC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0382726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6EF848A-75B5-49A0-A26E-E3931F22D9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26" y="539751"/>
            <a:ext cx="4451349" cy="2082226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D20A319-635D-423F-BBAC-55CDC17856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70326" y="4248000"/>
            <a:ext cx="4451349" cy="2082226"/>
          </a:xfrm>
        </p:spPr>
        <p:txBody>
          <a:bodyPr>
            <a:normAutofit/>
          </a:bodyPr>
          <a:lstStyle>
            <a:lvl1pPr marL="0" indent="0" algn="ctr">
              <a:buNone/>
              <a:defRPr sz="1800" i="1"/>
            </a:lvl1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AFB269-EE5A-41D3-BCD6-D9F59CE69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54952" y="3043393"/>
            <a:ext cx="1481845" cy="787628"/>
            <a:chOff x="4987925" y="2840038"/>
            <a:chExt cx="2216150" cy="117792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5469245-EBD6-4BF4-B555-140F59F51604}"/>
                </a:ext>
              </a:extLst>
            </p:cNvPr>
            <p:cNvSpPr/>
            <p:nvPr/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69BCC58-7D38-43ED-B78C-2D780660AA2B}"/>
                </a:ext>
              </a:extLst>
            </p:cNvPr>
            <p:cNvSpPr/>
            <p:nvPr/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A8F2EBB-150B-4044-A215-E7B7EAD7429A}"/>
                </a:ext>
              </a:extLst>
            </p:cNvPr>
            <p:cNvSpPr/>
            <p:nvPr/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3CC0AD8-7413-4C81-9A62-702945CC3BE8}"/>
                </a:ext>
              </a:extLst>
            </p:cNvPr>
            <p:cNvGrpSpPr/>
            <p:nvPr/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2502799B-0C00-4D54-A631-1E79EAA52AFC}"/>
                  </a:ext>
                </a:extLst>
              </p:cNvPr>
              <p:cNvSpPr/>
              <p:nvPr/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64E9F509-6627-4770-8A74-970F83C54B15}"/>
                  </a:ext>
                </a:extLst>
              </p:cNvPr>
              <p:cNvSpPr/>
              <p:nvPr/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C187A2A-8F72-40F1-B320-D3B624B54859}"/>
                </a:ext>
              </a:extLst>
            </p:cNvPr>
            <p:cNvGrpSpPr/>
            <p:nvPr/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038DCBEB-9435-4A10-828C-CBFA74A08708}"/>
                  </a:ext>
                </a:extLst>
              </p:cNvPr>
              <p:cNvGrpSpPr/>
              <p:nvPr/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A8CE8E01-DABF-4783-A397-EDB1A91E2950}"/>
                    </a:ext>
                  </a:extLst>
                </p:cNvPr>
                <p:cNvSpPr/>
                <p:nvPr/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6401896A-2EF5-4843-9DC5-ECC0D6F6A7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FB7C02DC-3E0A-45D2-859A-86EB5A3CF979}"/>
                  </a:ext>
                </a:extLst>
              </p:cNvPr>
              <p:cNvGrpSpPr/>
              <p:nvPr/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C5170D8C-ECD3-41D1-83F4-8C2A4AEC277D}"/>
                    </a:ext>
                  </a:extLst>
                </p:cNvPr>
                <p:cNvSpPr/>
                <p:nvPr/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BADB4C03-0F86-4580-B0C9-48DD4B3B67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68203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47551-1B55-8E78-6901-05C2859E4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FF239-2E9F-66CB-5262-88A8CE21F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67E53-C817-0FD6-F21B-0810EA338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AF88-47EB-4F7C-8569-1D0178BC37B2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5BDC0-FA5E-04AC-BA93-19418EC28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E383A-F56E-29CE-7E3A-BDEE995E1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1205-C8E6-413F-8D21-AA85BB71C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49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4CFBD-805A-8728-4B4F-9CBB87C77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8ECFB-AAF0-FE44-69A0-150245749A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9C3FDE-8345-1611-9CB8-B6D5ED7FC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492C3-D16A-8FE0-1A60-64D6EDEA1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AF88-47EB-4F7C-8569-1D0178BC37B2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8D9B-FC7C-13A9-595C-AAF2F58DD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BFA77-30C1-7066-8411-1CC338FBC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1205-C8E6-413F-8D21-AA85BB71C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64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48904-0853-A259-F3C8-52F582C7A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5E965-904D-A1F4-09E0-343229402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FD88F-9FFC-1932-24B9-10ACA9C7F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D91502-A85B-6CAA-766A-766E55A944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650FF3-E6F6-FAEF-1F01-516136C76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3A9FC7-9B30-655B-F77B-DF5042442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AF88-47EB-4F7C-8569-1D0178BC37B2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7B872F-576A-F4C2-74B2-38A104CF7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60B57D-B685-5FDD-CD2C-038ED4555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1205-C8E6-413F-8D21-AA85BB71C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3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1879A-8758-8AE5-AC88-90B98A9F0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740F4-3742-C3B4-7895-07467A2F0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AF88-47EB-4F7C-8569-1D0178BC37B2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ABCD3F-780C-8778-FB77-DF4C8AD6C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B5190D-236A-9FE6-7A03-254845BAF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1205-C8E6-413F-8D21-AA85BB71C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94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684387-7190-FB97-D82C-45CFFF7A3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AF88-47EB-4F7C-8569-1D0178BC37B2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834AE7-F5DF-C717-8521-4F62402AA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E14C6-E7E5-08A8-91C2-77EA46824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1205-C8E6-413F-8D21-AA85BB71C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35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621E-B35B-FDCC-ACA6-1E5B146D8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ECA26-20A2-2153-FFD6-013919E46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D8025-7B52-521B-A684-EF8D07D9C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E52D5-041C-C4D5-361D-D6988F3F3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AF88-47EB-4F7C-8569-1D0178BC37B2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D90A7-F8D6-6EB9-ABA1-D2BF1E3BF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00880-B156-C1B0-D527-7A76E7EC1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1205-C8E6-413F-8D21-AA85BB71C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65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6E220-2210-E356-A43D-C4F5BC453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B43157-6564-5D67-4A31-F4DACFF90B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B76554-1CC8-E67A-4C02-4D553363E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21E27-564C-B6DB-393A-8E93CDCC5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AF88-47EB-4F7C-8569-1D0178BC37B2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01FE7-2F12-822B-047C-EE692E9F5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B423A-BB08-7024-6820-CC53056CB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1205-C8E6-413F-8D21-AA85BB71C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62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DE6AC4-D8FC-EC92-D689-E94D13AA0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A3E6D-2C70-2126-571D-47A13B250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3C336-2DBB-D1EE-D638-0CCA389D92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BDAF88-47EB-4F7C-8569-1D0178BC37B2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B8C6F-AB7C-6759-0E2B-BF7FF55B8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E77DE-69BE-B63B-1026-30A08522C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C91205-C8E6-413F-8D21-AA85BB71C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4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619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19">
          <p15:clr>
            <a:srgbClr val="5ACBF0"/>
          </p15:clr>
        </p15:guide>
        <p15:guide id="2" pos="1731">
          <p15:clr>
            <a:srgbClr val="5ACBF0"/>
          </p15:clr>
        </p15:guide>
        <p15:guide id="3" pos="3140">
          <p15:clr>
            <a:srgbClr val="5ACBF0"/>
          </p15:clr>
        </p15:guide>
        <p15:guide id="4" pos="3488">
          <p15:clr>
            <a:srgbClr val="5ACBF0"/>
          </p15:clr>
        </p15:guide>
        <p15:guide id="5" pos="2788">
          <p15:clr>
            <a:srgbClr val="5ACBF0"/>
          </p15:clr>
        </p15:guide>
        <p15:guide id="6" pos="2434">
          <p15:clr>
            <a:srgbClr val="5ACBF0"/>
          </p15:clr>
        </p15:guide>
        <p15:guide id="7" pos="2084">
          <p15:clr>
            <a:srgbClr val="5ACBF0"/>
          </p15:clr>
        </p15:guide>
        <p15:guide id="8" pos="341">
          <p15:clr>
            <a:srgbClr val="F26B43"/>
          </p15:clr>
        </p15:guide>
        <p15:guide id="9" pos="1384">
          <p15:clr>
            <a:srgbClr val="5ACBF0"/>
          </p15:clr>
        </p15:guide>
        <p15:guide id="10" pos="1032">
          <p15:clr>
            <a:srgbClr val="5ACBF0"/>
          </p15:clr>
        </p15:guide>
        <p15:guide id="11" pos="680">
          <p15:clr>
            <a:srgbClr val="FDE53C"/>
          </p15:clr>
        </p15:guide>
        <p15:guide id="12" pos="4192">
          <p15:clr>
            <a:srgbClr val="5ACBF0"/>
          </p15:clr>
        </p15:guide>
        <p15:guide id="13" pos="4543">
          <p15:clr>
            <a:srgbClr val="5ACBF0"/>
          </p15:clr>
        </p15:guide>
        <p15:guide id="14" pos="4892">
          <p15:clr>
            <a:srgbClr val="5ACBF0"/>
          </p15:clr>
        </p15:guide>
        <p15:guide id="15" pos="5244">
          <p15:clr>
            <a:srgbClr val="5ACBF0"/>
          </p15:clr>
        </p15:guide>
        <p15:guide id="16" pos="5596">
          <p15:clr>
            <a:srgbClr val="5ACBF0"/>
          </p15:clr>
        </p15:guide>
        <p15:guide id="17" pos="5948">
          <p15:clr>
            <a:srgbClr val="5ACBF0"/>
          </p15:clr>
        </p15:guide>
        <p15:guide id="18" pos="6296">
          <p15:clr>
            <a:srgbClr val="5ACBF0"/>
          </p15:clr>
        </p15:guide>
        <p15:guide id="19" pos="6648">
          <p15:clr>
            <a:srgbClr val="5ACBF0"/>
          </p15:clr>
        </p15:guide>
        <p15:guide id="20" pos="6996">
          <p15:clr>
            <a:srgbClr val="FDE53C"/>
          </p15:clr>
        </p15:guide>
        <p15:guide id="21" orient="horz" pos="335">
          <p15:clr>
            <a:srgbClr val="F26B43"/>
          </p15:clr>
        </p15:guide>
        <p15:guide id="22" orient="horz" pos="680">
          <p15:clr>
            <a:srgbClr val="FDE53C"/>
          </p15:clr>
        </p15:guide>
        <p15:guide id="23" orient="horz" pos="1050">
          <p15:clr>
            <a:srgbClr val="5ACBF0"/>
          </p15:clr>
        </p15:guide>
        <p15:guide id="24" orient="horz" pos="1791">
          <p15:clr>
            <a:srgbClr val="5ACBF0"/>
          </p15:clr>
        </p15:guide>
        <p15:guide id="26" orient="horz" pos="2530">
          <p15:clr>
            <a:srgbClr val="5ACBF0"/>
          </p15:clr>
        </p15:guide>
        <p15:guide id="27" orient="horz" pos="2899">
          <p15:clr>
            <a:srgbClr val="5ACBF0"/>
          </p15:clr>
        </p15:guide>
        <p15:guide id="28" orient="horz" pos="3268">
          <p15:clr>
            <a:srgbClr val="5ACBF0"/>
          </p15:clr>
        </p15:guide>
        <p15:guide id="29" orient="horz" pos="3634">
          <p15:clr>
            <a:srgbClr val="FDE53C"/>
          </p15:clr>
        </p15:guide>
        <p15:guide id="30" orient="horz" pos="3979">
          <p15:clr>
            <a:srgbClr val="F26B43"/>
          </p15:clr>
        </p15:guide>
        <p15:guide id="31" orient="horz" pos="2160">
          <p15:clr>
            <a:srgbClr val="FDE53C"/>
          </p15:clr>
        </p15:guide>
        <p15:guide id="32" pos="7340">
          <p15:clr>
            <a:srgbClr val="F26B43"/>
          </p15:clr>
        </p15:guide>
        <p15:guide id="33" pos="3840">
          <p15:clr>
            <a:srgbClr val="FDE53C"/>
          </p15:clr>
        </p15:guide>
        <p15:guide id="34" orient="horz" pos="637">
          <p15:clr>
            <a:srgbClr val="C35EA4"/>
          </p15:clr>
        </p15:guide>
        <p15:guide id="35" orient="horz" pos="1128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E381C4-F52E-F586-1465-77001CB91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9146" y="1129932"/>
            <a:ext cx="5088040" cy="1532951"/>
          </a:xfr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z="4400" b="1" dirty="0">
                <a:solidFill>
                  <a:srgbClr val="002060"/>
                </a:solidFill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KIA/Hyundai</a:t>
            </a:r>
            <a:br>
              <a:rPr lang="en-US" sz="4400" b="1" dirty="0">
                <a:solidFill>
                  <a:srgbClr val="002060"/>
                </a:solidFill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4400" b="1" dirty="0">
                <a:solidFill>
                  <a:srgbClr val="002060"/>
                </a:solidFill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CAR Theft analysis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9E013D9-9421-47E7-9080-30F6E544B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00275" y="2840038"/>
            <a:ext cx="2216150" cy="1177924"/>
            <a:chOff x="4987925" y="2840038"/>
            <a:chExt cx="2216150" cy="117792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109F7CF-3139-48B9-AF7B-9BD2941A8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5A838F8-C7B5-4988-81A9-B02E6C8F9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5B86A1A-402F-4AE2-B5E6-B8A5FB16C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4A0542D-9B1C-46B1-82B5-54470B69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F3AFD408-F48C-4C50-8D5E-5DD627179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9C45F007-BD45-43C0-8579-5601F9CA7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7131E1B-CE62-4AB1-A2D9-02E823C9B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745E8D88-C0BB-4D1C-B240-D441BBA6F7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AAB960BE-12F5-4ADA-AA9E-0EC5425641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7E9BB9F7-7101-4BF3-9191-5893E4C582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D0710A9C-48A5-404F-9EC4-D486FCDFDA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5111EC00-4B3D-478C-AD25-F35644013E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endParaRP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350412DA-ED08-4AFA-AED3-DFB42655D4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8036B80B-269D-4F02-9EF9-A6A4E917B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4794" y="0"/>
            <a:ext cx="5537206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alpha val="2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41F92D-3A6D-8A60-A5D1-7093CF16DB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0734" y="2897155"/>
            <a:ext cx="4505325" cy="2876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150EB9-5847-4C47-632D-D51AAEA5C7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7830" y="1824683"/>
            <a:ext cx="1695450" cy="7194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8830D6-1E44-9012-3198-C59FF0531C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30489" y="1824683"/>
            <a:ext cx="1609725" cy="71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619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FD09171-C34B-F12C-D958-EC2B0205D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851894"/>
              </p:ext>
            </p:extLst>
          </p:nvPr>
        </p:nvGraphicFramePr>
        <p:xfrm>
          <a:off x="753892" y="5129264"/>
          <a:ext cx="404670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3354">
                  <a:extLst>
                    <a:ext uri="{9D8B030D-6E8A-4147-A177-3AD203B41FA5}">
                      <a16:colId xmlns:a16="http://schemas.microsoft.com/office/drawing/2014/main" val="841844824"/>
                    </a:ext>
                  </a:extLst>
                </a:gridCol>
                <a:gridCol w="2023354">
                  <a:extLst>
                    <a:ext uri="{9D8B030D-6E8A-4147-A177-3AD203B41FA5}">
                      <a16:colId xmlns:a16="http://schemas.microsoft.com/office/drawing/2014/main" val="3090302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 of locations with more theft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423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735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Median Percentage of more car theft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57%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07637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F4EEE29-8F97-89F4-CE3A-53131C9AD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375797"/>
              </p:ext>
            </p:extLst>
          </p:nvPr>
        </p:nvGraphicFramePr>
        <p:xfrm>
          <a:off x="7013642" y="5129264"/>
          <a:ext cx="404670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3354">
                  <a:extLst>
                    <a:ext uri="{9D8B030D-6E8A-4147-A177-3AD203B41FA5}">
                      <a16:colId xmlns:a16="http://schemas.microsoft.com/office/drawing/2014/main" val="841844824"/>
                    </a:ext>
                  </a:extLst>
                </a:gridCol>
                <a:gridCol w="2023354">
                  <a:extLst>
                    <a:ext uri="{9D8B030D-6E8A-4147-A177-3AD203B41FA5}">
                      <a16:colId xmlns:a16="http://schemas.microsoft.com/office/drawing/2014/main" val="3090302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 of locations with less theft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101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735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Median Percentage of improvement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</a:rPr>
                        <a:t>15%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07637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FBD1ADC-6C1C-2AA9-DF90-2F51AAD2F604}"/>
              </a:ext>
            </a:extLst>
          </p:cNvPr>
          <p:cNvSpPr txBox="1"/>
          <p:nvPr/>
        </p:nvSpPr>
        <p:spPr>
          <a:xfrm>
            <a:off x="466928" y="221800"/>
            <a:ext cx="8667344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4 TIMES MORE</a:t>
            </a:r>
            <a:r>
              <a:rPr lang="en-US" sz="2000" b="1" dirty="0"/>
              <a:t> places with more theft vs. places with less theft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133167-4462-D311-B502-89EDE0D8B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74" y="1001949"/>
            <a:ext cx="5438990" cy="39105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FABD1C4-B383-BAAB-41B5-D0F5E805F274}"/>
              </a:ext>
            </a:extLst>
          </p:cNvPr>
          <p:cNvSpPr txBox="1"/>
          <p:nvPr/>
        </p:nvSpPr>
        <p:spPr>
          <a:xfrm>
            <a:off x="194774" y="1001949"/>
            <a:ext cx="410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Counties seen &gt;2.5 times more theft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F16045B-58CA-D722-DBE6-477C3A58D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205" y="1001949"/>
            <a:ext cx="5207706" cy="391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108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338B22-FE58-8159-E713-758F0EB2AE76}"/>
              </a:ext>
            </a:extLst>
          </p:cNvPr>
          <p:cNvSpPr txBox="1"/>
          <p:nvPr/>
        </p:nvSpPr>
        <p:spPr>
          <a:xfrm>
            <a:off x="339930" y="168481"/>
            <a:ext cx="914544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Ohio</a:t>
            </a:r>
            <a:r>
              <a:rPr lang="en-US" sz="2000" b="1" dirty="0"/>
              <a:t> seen </a:t>
            </a:r>
            <a:r>
              <a:rPr lang="en-US" sz="3600" b="1" dirty="0"/>
              <a:t>60 times more </a:t>
            </a:r>
            <a:r>
              <a:rPr lang="en-US" sz="2000" b="1" dirty="0"/>
              <a:t>Kia/Hyundai from 2019 to 2022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BB19B3-216B-2942-ED6D-DAD27610E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736" y="1255776"/>
            <a:ext cx="9558528" cy="515721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02CDBF1-AE0B-5888-66B0-489F2BE62014}"/>
              </a:ext>
            </a:extLst>
          </p:cNvPr>
          <p:cNvSpPr/>
          <p:nvPr/>
        </p:nvSpPr>
        <p:spPr>
          <a:xfrm>
            <a:off x="5724939" y="4035287"/>
            <a:ext cx="1063487" cy="14267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6AE4C8-B88E-1489-84ED-44AF6E6A7EDB}"/>
              </a:ext>
            </a:extLst>
          </p:cNvPr>
          <p:cNvSpPr txBox="1"/>
          <p:nvPr/>
        </p:nvSpPr>
        <p:spPr>
          <a:xfrm>
            <a:off x="5917486" y="474865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2446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361FD8-18A4-5560-63A3-70D22235A715}"/>
              </a:ext>
            </a:extLst>
          </p:cNvPr>
          <p:cNvSpPr txBox="1"/>
          <p:nvPr/>
        </p:nvSpPr>
        <p:spPr>
          <a:xfrm>
            <a:off x="6071151" y="5562874"/>
            <a:ext cx="322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750C97-3201-DB13-5A0F-9B575AF79A15}"/>
              </a:ext>
            </a:extLst>
          </p:cNvPr>
          <p:cNvSpPr txBox="1"/>
          <p:nvPr/>
        </p:nvSpPr>
        <p:spPr>
          <a:xfrm>
            <a:off x="3832524" y="346505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6801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A0E6D1-EB7B-C7F7-A2F7-EDE7410434F6}"/>
              </a:ext>
            </a:extLst>
          </p:cNvPr>
          <p:cNvSpPr txBox="1"/>
          <p:nvPr/>
        </p:nvSpPr>
        <p:spPr>
          <a:xfrm>
            <a:off x="4010457" y="5547898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576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4CC523-7CC5-6C94-5CE5-2B90297A09CE}"/>
              </a:ext>
            </a:extLst>
          </p:cNvPr>
          <p:cNvSpPr txBox="1"/>
          <p:nvPr/>
        </p:nvSpPr>
        <p:spPr>
          <a:xfrm>
            <a:off x="7095632" y="5547898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134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313E8A-8DAD-D765-D45B-5DE26BF402BE}"/>
              </a:ext>
            </a:extLst>
          </p:cNvPr>
          <p:cNvSpPr txBox="1"/>
          <p:nvPr/>
        </p:nvSpPr>
        <p:spPr>
          <a:xfrm>
            <a:off x="6952163" y="5092683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1315</a:t>
            </a:r>
          </a:p>
        </p:txBody>
      </p:sp>
    </p:spTree>
    <p:extLst>
      <p:ext uri="{BB962C8B-B14F-4D97-AF65-F5344CB8AC3E}">
        <p14:creationId xmlns:p14="http://schemas.microsoft.com/office/powerpoint/2010/main" val="1521723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B1127EE-B4FA-082B-86F8-B7E8CCDA3314}"/>
              </a:ext>
            </a:extLst>
          </p:cNvPr>
          <p:cNvSpPr txBox="1"/>
          <p:nvPr/>
        </p:nvSpPr>
        <p:spPr>
          <a:xfrm>
            <a:off x="213470" y="168481"/>
            <a:ext cx="9145446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Milw</a:t>
            </a:r>
            <a:r>
              <a:rPr lang="en-US" sz="2000" b="1" dirty="0"/>
              <a:t>aukee: a sudden jump of Kia/Hyundai car theft in Covid time (2020-2022)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CFDDFA6-D8F1-2F53-4407-62614219AE5F}"/>
              </a:ext>
            </a:extLst>
          </p:cNvPr>
          <p:cNvGrpSpPr/>
          <p:nvPr/>
        </p:nvGrpSpPr>
        <p:grpSpPr>
          <a:xfrm>
            <a:off x="6096000" y="962025"/>
            <a:ext cx="5616101" cy="4933950"/>
            <a:chOff x="6096000" y="962025"/>
            <a:chExt cx="5616101" cy="4933950"/>
          </a:xfrm>
        </p:grpSpPr>
        <p:pic>
          <p:nvPicPr>
            <p:cNvPr id="5" name="Picture 4" descr="A graph with black dots">
              <a:extLst>
                <a:ext uri="{FF2B5EF4-FFF2-40B4-BE49-F238E27FC236}">
                  <a16:creationId xmlns:a16="http://schemas.microsoft.com/office/drawing/2014/main" id="{F9F814EF-837A-515E-C3E2-BDE277798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962025"/>
              <a:ext cx="5616101" cy="4933950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C7B10C8-515B-8F24-04F6-CF17F489B0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87409" y="2362976"/>
              <a:ext cx="1170280" cy="1731946"/>
            </a:xfrm>
            <a:prstGeom prst="straightConnector1">
              <a:avLst/>
            </a:prstGeom>
            <a:ln w="63500">
              <a:solidFill>
                <a:srgbClr val="8C5A3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 descr="A graph of a number of people">
            <a:extLst>
              <a:ext uri="{FF2B5EF4-FFF2-40B4-BE49-F238E27FC236}">
                <a16:creationId xmlns:a16="http://schemas.microsoft.com/office/drawing/2014/main" id="{D321BE04-1BA7-37C0-51A4-CC95918342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9" y="962025"/>
            <a:ext cx="4802248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806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B1127EE-B4FA-082B-86F8-B7E8CCDA3314}"/>
              </a:ext>
            </a:extLst>
          </p:cNvPr>
          <p:cNvSpPr txBox="1"/>
          <p:nvPr/>
        </p:nvSpPr>
        <p:spPr>
          <a:xfrm>
            <a:off x="184287" y="392217"/>
            <a:ext cx="11226258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Milw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aukee area Kia/Hyundai car theft increased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way more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than other brand car theft </a:t>
            </a:r>
          </a:p>
        </p:txBody>
      </p:sp>
      <p:pic>
        <p:nvPicPr>
          <p:cNvPr id="3" name="Picture 2" descr="A graph of a number of people">
            <a:extLst>
              <a:ext uri="{FF2B5EF4-FFF2-40B4-BE49-F238E27FC236}">
                <a16:creationId xmlns:a16="http://schemas.microsoft.com/office/drawing/2014/main" id="{E2148D47-130D-276F-1A1D-DD9B0C289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08" y="1400338"/>
            <a:ext cx="8286346" cy="493395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13E5072-D374-EDF5-AA59-26D9E069F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822559"/>
              </p:ext>
            </p:extLst>
          </p:nvPr>
        </p:nvGraphicFramePr>
        <p:xfrm>
          <a:off x="9145621" y="3018253"/>
          <a:ext cx="261836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182">
                  <a:extLst>
                    <a:ext uri="{9D8B030D-6E8A-4147-A177-3AD203B41FA5}">
                      <a16:colId xmlns:a16="http://schemas.microsoft.com/office/drawing/2014/main" val="841844824"/>
                    </a:ext>
                  </a:extLst>
                </a:gridCol>
                <a:gridCol w="1309182">
                  <a:extLst>
                    <a:ext uri="{9D8B030D-6E8A-4147-A177-3AD203B41FA5}">
                      <a16:colId xmlns:a16="http://schemas.microsoft.com/office/drawing/2014/main" val="3090302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Other brands</a:t>
                      </a: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1.4 times</a:t>
                      </a: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735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Kia/Hyundai</a:t>
                      </a: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22.6 time</a:t>
                      </a:r>
                      <a:r>
                        <a:rPr lang="en-US" sz="2400" b="1" dirty="0">
                          <a:solidFill>
                            <a:schemeClr val="accent2"/>
                          </a:solidFill>
                        </a:rPr>
                        <a:t>s</a:t>
                      </a: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076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8922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07A114-686D-D7EE-2DD9-8E763B148774}"/>
              </a:ext>
            </a:extLst>
          </p:cNvPr>
          <p:cNvSpPr txBox="1"/>
          <p:nvPr/>
        </p:nvSpPr>
        <p:spPr>
          <a:xfrm>
            <a:off x="554476" y="554477"/>
            <a:ext cx="2305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Call of actions: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E3C557-7961-2FA8-FC08-F7080E63F5FD}"/>
              </a:ext>
            </a:extLst>
          </p:cNvPr>
          <p:cNvSpPr/>
          <p:nvPr/>
        </p:nvSpPr>
        <p:spPr>
          <a:xfrm>
            <a:off x="1401409" y="1951672"/>
            <a:ext cx="8971751" cy="295465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KIA / HYUNDAI:</a:t>
            </a:r>
          </a:p>
          <a:p>
            <a:pPr algn="ctr"/>
            <a:r>
              <a:rPr lang="en-US" sz="6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Add Ant</a:t>
            </a:r>
            <a:r>
              <a:rPr lang="en-US" sz="6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i-Theft devices </a:t>
            </a:r>
          </a:p>
          <a:p>
            <a:pPr algn="ctr"/>
            <a:r>
              <a:rPr lang="en-US" sz="6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to your car!!</a:t>
            </a:r>
            <a:endParaRPr lang="en-US" sz="66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389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6A82F-EEEB-AD07-2226-21C97DF88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015"/>
          </a:xfrm>
        </p:spPr>
        <p:txBody>
          <a:bodyPr/>
          <a:lstStyle/>
          <a:p>
            <a:pPr algn="ctr"/>
            <a:r>
              <a:rPr lang="en-US" dirty="0"/>
              <a:t>Backup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2424C-2199-6DEF-7B2B-D96B765F9B04}"/>
              </a:ext>
            </a:extLst>
          </p:cNvPr>
          <p:cNvSpPr txBox="1"/>
          <p:nvPr/>
        </p:nvSpPr>
        <p:spPr>
          <a:xfrm>
            <a:off x="1212574" y="1421296"/>
            <a:ext cx="85675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source for the charts</a:t>
            </a:r>
            <a:r>
              <a:rPr lang="en-US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Pie charts</a:t>
            </a:r>
            <a:r>
              <a:rPr lang="en-US" dirty="0"/>
              <a:t>:                     carTheftMaps.xlsx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Stacked bar chart</a:t>
            </a:r>
            <a:r>
              <a:rPr lang="en-US" dirty="0"/>
              <a:t>:    KiaHyundaiThefts.xlsx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Area Chart </a:t>
            </a:r>
            <a:r>
              <a:rPr lang="en-US" dirty="0"/>
              <a:t>&amp;</a:t>
            </a:r>
            <a:r>
              <a:rPr lang="en-US" u="sng" dirty="0"/>
              <a:t> Stacked Area chart</a:t>
            </a:r>
            <a:r>
              <a:rPr lang="en-US" dirty="0"/>
              <a:t>:   KiaHundaiMilwaukeeData.xlsx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83D402-1242-CCBC-A4B6-9AA74133A552}"/>
              </a:ext>
            </a:extLst>
          </p:cNvPr>
          <p:cNvSpPr txBox="1"/>
          <p:nvPr/>
        </p:nvSpPr>
        <p:spPr>
          <a:xfrm>
            <a:off x="1212574" y="3780183"/>
            <a:ext cx="85675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source used in the R files</a:t>
            </a:r>
            <a:r>
              <a:rPr lang="en-US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 err="1"/>
              <a:t>CarTheftmap.R</a:t>
            </a:r>
            <a:r>
              <a:rPr lang="en-US" dirty="0"/>
              <a:t>:                     carTheftMaps.xlsx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 err="1"/>
              <a:t>KiaHyundaiThefts.R</a:t>
            </a:r>
            <a:r>
              <a:rPr lang="en-US" dirty="0"/>
              <a:t>:    KiaHyundaiThefts.xlsx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Milwaukee-</a:t>
            </a:r>
            <a:r>
              <a:rPr lang="en-US" u="sng" dirty="0" err="1"/>
              <a:t>theft.R</a:t>
            </a:r>
            <a:r>
              <a:rPr lang="en-US" dirty="0"/>
              <a:t>:   KiaHundaiMilwaukeeData.xlsx</a:t>
            </a:r>
          </a:p>
        </p:txBody>
      </p:sp>
    </p:spTree>
    <p:extLst>
      <p:ext uri="{BB962C8B-B14F-4D97-AF65-F5344CB8AC3E}">
        <p14:creationId xmlns:p14="http://schemas.microsoft.com/office/powerpoint/2010/main" val="3106166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LeafVTI">
  <a:themeElements>
    <a:clrScheme name="Leaf">
      <a:dk1>
        <a:sysClr val="windowText" lastClr="000000"/>
      </a:dk1>
      <a:lt1>
        <a:sysClr val="window" lastClr="FFFFFF"/>
      </a:lt1>
      <a:dk2>
        <a:srgbClr val="732124"/>
      </a:dk2>
      <a:lt2>
        <a:srgbClr val="F0EDE5"/>
      </a:lt2>
      <a:accent1>
        <a:srgbClr val="D34817"/>
      </a:accent1>
      <a:accent2>
        <a:srgbClr val="A68D65"/>
      </a:accent2>
      <a:accent3>
        <a:srgbClr val="728377"/>
      </a:accent3>
      <a:accent4>
        <a:srgbClr val="B4797B"/>
      </a:accent4>
      <a:accent5>
        <a:srgbClr val="CE8439"/>
      </a:accent5>
      <a:accent6>
        <a:srgbClr val="CF3A2A"/>
      </a:accent6>
      <a:hlink>
        <a:srgbClr val="D06853"/>
      </a:hlink>
      <a:folHlink>
        <a:srgbClr val="B67779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189</Words>
  <Application>Microsoft Office PowerPoint</Application>
  <PresentationFormat>Widescreen</PresentationFormat>
  <Paragraphs>43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Amasis MT Pro Medium</vt:lpstr>
      <vt:lpstr>Aptos</vt:lpstr>
      <vt:lpstr>Aptos Display</vt:lpstr>
      <vt:lpstr>Arial</vt:lpstr>
      <vt:lpstr>Avenir Next LT Pro Light</vt:lpstr>
      <vt:lpstr>Calibri</vt:lpstr>
      <vt:lpstr>Rockwell Nova Light</vt:lpstr>
      <vt:lpstr>Wingdings</vt:lpstr>
      <vt:lpstr>Office Theme</vt:lpstr>
      <vt:lpstr>LeafVTI</vt:lpstr>
      <vt:lpstr>KIA/Hyundai CAR Theft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Daisy Zhan</dc:creator>
  <cp:lastModifiedBy>Daisy Zhan</cp:lastModifiedBy>
  <cp:revision>12</cp:revision>
  <dcterms:created xsi:type="dcterms:W3CDTF">2024-09-08T15:19:51Z</dcterms:created>
  <dcterms:modified xsi:type="dcterms:W3CDTF">2024-09-15T20:34:18Z</dcterms:modified>
</cp:coreProperties>
</file>