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6" r:id="rId2"/>
    <p:sldId id="257" r:id="rId3"/>
    <p:sldId id="277" r:id="rId4"/>
    <p:sldId id="285" r:id="rId5"/>
    <p:sldId id="279" r:id="rId6"/>
    <p:sldId id="280" r:id="rId7"/>
    <p:sldId id="282" r:id="rId8"/>
    <p:sldId id="281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ACC16-C89C-4360-9E9F-5FE3694DF66C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39049-6A0B-4119-8F32-8EED6EDD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37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4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63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28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5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42FC2-A162-47B3-989B-571A624149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92577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76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77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764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983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49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340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9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62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768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9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37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14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11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6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80" y="653020"/>
            <a:ext cx="5926020" cy="153295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 airport</a:t>
            </a:r>
            <a:br>
              <a:rPr lang="en-US" sz="3600" b="1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b="1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TSA complaint analysis</a:t>
            </a:r>
            <a:endParaRPr lang="en-US" sz="2000" b="1" dirty="0">
              <a:solidFill>
                <a:srgbClr val="00206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42A96-5665-1174-36B9-945C5DA60EB0}"/>
              </a:ext>
            </a:extLst>
          </p:cNvPr>
          <p:cNvSpPr txBox="1"/>
          <p:nvPr/>
        </p:nvSpPr>
        <p:spPr>
          <a:xfrm>
            <a:off x="1686762" y="4225942"/>
            <a:ext cx="359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</a:rPr>
              <a:t>What to look out for?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B670A-EC1D-0DDC-0E78-7B9B24429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618" y="1237445"/>
            <a:ext cx="5422379" cy="43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465D74-223A-B7ED-5739-5BC1C91F230F}"/>
              </a:ext>
            </a:extLst>
          </p:cNvPr>
          <p:cNvSpPr txBox="1"/>
          <p:nvPr/>
        </p:nvSpPr>
        <p:spPr>
          <a:xfrm>
            <a:off x="693253" y="1261047"/>
            <a:ext cx="1133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Tree map, table and decomposition 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app.powerbi.com/groups/me/reports/1385fa82-e2f5-4e3d-aadb-3ddf9753171b/4654f5f10eb392f47bca?bookmarkGuid=b99ce63d-07b6-4584-9d30-0d18f014766d&amp;bookmarkUsage=1&amp;ctid=26feded2-a083-4777-8052-06ad5ef53556&amp;portalSessionId=ceace57e-4e92-49d8-a2af-e3e732c031ef&amp;fromEntryPoint=ex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F08FF-EA70-5126-60FE-B7299D222DF3}"/>
              </a:ext>
            </a:extLst>
          </p:cNvPr>
          <p:cNvSpPr txBox="1"/>
          <p:nvPr/>
        </p:nvSpPr>
        <p:spPr>
          <a:xfrm>
            <a:off x="459789" y="642025"/>
            <a:ext cx="234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Power BI Chart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215A0-4C40-D719-C683-A7C937E5FF2F}"/>
              </a:ext>
            </a:extLst>
          </p:cNvPr>
          <p:cNvSpPr txBox="1"/>
          <p:nvPr/>
        </p:nvSpPr>
        <p:spPr>
          <a:xfrm>
            <a:off x="693252" y="2413337"/>
            <a:ext cx="11009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Choropleth Maps 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ttps://app.powerbi.com/groups/me/reports/4f09fd0f-a319-495f-92fc-cef5f4be6a47/84e337a9f193c65eb028?bookmarkGuid=206d23d6-9715-43d6-84e1-0b79d73e4f6a&amp;bookmarkUsage=1&amp;ctid=26feded2-a083-4777-8052-06ad5ef53556&amp;portalSessionId=ceace57e-4e92-49d8-a2af-e3e732c031ef&amp;fromEntryPoint=export</a:t>
            </a:r>
          </a:p>
        </p:txBody>
      </p:sp>
    </p:spTree>
    <p:extLst>
      <p:ext uri="{BB962C8B-B14F-4D97-AF65-F5344CB8AC3E}">
        <p14:creationId xmlns:p14="http://schemas.microsoft.com/office/powerpoint/2010/main" val="254545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2" y="549976"/>
            <a:ext cx="3409122" cy="4617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APPROACH 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E5F9-61B5-73E9-6F4B-6A1EB9D852A9}"/>
              </a:ext>
            </a:extLst>
          </p:cNvPr>
          <p:cNvSpPr txBox="1"/>
          <p:nvPr/>
        </p:nvSpPr>
        <p:spPr>
          <a:xfrm>
            <a:off x="1239197" y="1288882"/>
            <a:ext cx="10258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complaints data was linked to airport geo info, then imported into python and power BI to do analysis and generate visual  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9C71C6A9-C269-7D8C-DD1B-170D2411E66E}"/>
              </a:ext>
            </a:extLst>
          </p:cNvPr>
          <p:cNvSpPr txBox="1">
            <a:spLocks/>
          </p:cNvSpPr>
          <p:nvPr/>
        </p:nvSpPr>
        <p:spPr>
          <a:xfrm>
            <a:off x="798612" y="2850567"/>
            <a:ext cx="2820077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Audience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E2208-5354-8AE7-0F4F-1A69143F3C26}"/>
              </a:ext>
            </a:extLst>
          </p:cNvPr>
          <p:cNvSpPr txBox="1"/>
          <p:nvPr/>
        </p:nvSpPr>
        <p:spPr>
          <a:xfrm>
            <a:off x="1239197" y="3589473"/>
            <a:ext cx="1025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General air travelers who is using US airport.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FF946-3CA3-2EFB-B164-DF4E4A509E33}"/>
              </a:ext>
            </a:extLst>
          </p:cNvPr>
          <p:cNvSpPr txBox="1"/>
          <p:nvPr/>
        </p:nvSpPr>
        <p:spPr>
          <a:xfrm>
            <a:off x="1239197" y="5396792"/>
            <a:ext cx="10258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Complaints by airport.csv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Complaints by category.csv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Complaints by subcategory.csv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Iata-icao.csv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6E6CAD48-4DA4-3DC3-692A-E467C7CC8352}"/>
              </a:ext>
            </a:extLst>
          </p:cNvPr>
          <p:cNvSpPr txBox="1">
            <a:spLocks/>
          </p:cNvSpPr>
          <p:nvPr/>
        </p:nvSpPr>
        <p:spPr>
          <a:xfrm>
            <a:off x="798612" y="4833586"/>
            <a:ext cx="2888171" cy="4617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4BA62-3C77-F953-62C3-ABBC1499C725}"/>
              </a:ext>
            </a:extLst>
          </p:cNvPr>
          <p:cNvSpPr txBox="1"/>
          <p:nvPr/>
        </p:nvSpPr>
        <p:spPr>
          <a:xfrm>
            <a:off x="257552" y="543645"/>
            <a:ext cx="8772914" cy="58477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 busiest airports received most complaints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DCE4-0756-14BA-5F76-10C15FA07E70}"/>
              </a:ext>
            </a:extLst>
          </p:cNvPr>
          <p:cNvSpPr txBox="1"/>
          <p:nvPr/>
        </p:nvSpPr>
        <p:spPr>
          <a:xfrm>
            <a:off x="8831760" y="6217161"/>
            <a:ext cx="328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Data source: complaints-by-airport.csv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Box plot created in 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7CEEC-0DD6-3EAD-B115-5BC2500C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56" y="1632016"/>
            <a:ext cx="7410146" cy="410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39404-2CF6-C9EA-5682-A264F8F02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0" y="2676666"/>
            <a:ext cx="2231087" cy="2017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3DB70-7ED2-D571-3A7D-FD2CA9351F87}"/>
              </a:ext>
            </a:extLst>
          </p:cNvPr>
          <p:cNvSpPr txBox="1"/>
          <p:nvPr/>
        </p:nvSpPr>
        <p:spPr>
          <a:xfrm>
            <a:off x="257552" y="2146636"/>
            <a:ext cx="349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 airport with most complaints</a:t>
            </a:r>
          </a:p>
        </p:txBody>
      </p:sp>
    </p:spTree>
    <p:extLst>
      <p:ext uri="{BB962C8B-B14F-4D97-AF65-F5344CB8AC3E}">
        <p14:creationId xmlns:p14="http://schemas.microsoft.com/office/powerpoint/2010/main" val="23270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4BA62-3C77-F953-62C3-ABBC1499C725}"/>
              </a:ext>
            </a:extLst>
          </p:cNvPr>
          <p:cNvSpPr txBox="1"/>
          <p:nvPr/>
        </p:nvSpPr>
        <p:spPr>
          <a:xfrm>
            <a:off x="442944" y="425379"/>
            <a:ext cx="7787453" cy="58477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More complaints now than per-covid era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FDCE4-0756-14BA-5F76-10C15FA07E70}"/>
              </a:ext>
            </a:extLst>
          </p:cNvPr>
          <p:cNvSpPr txBox="1"/>
          <p:nvPr/>
        </p:nvSpPr>
        <p:spPr>
          <a:xfrm>
            <a:off x="8432926" y="6260344"/>
            <a:ext cx="3489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Data source: complaints-by-airport.csv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Time series trend chart created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DC093-6A87-1FD6-A907-1482140C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12" y="1548927"/>
            <a:ext cx="8531158" cy="43243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99E69BD-E789-FDB8-63B8-9500BE326235}"/>
              </a:ext>
            </a:extLst>
          </p:cNvPr>
          <p:cNvSpPr/>
          <p:nvPr/>
        </p:nvSpPr>
        <p:spPr>
          <a:xfrm>
            <a:off x="6206247" y="4786009"/>
            <a:ext cx="525293" cy="4280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6FCDC-D3E6-DFE0-852C-8026D44CFB27}"/>
              </a:ext>
            </a:extLst>
          </p:cNvPr>
          <p:cNvSpPr txBox="1"/>
          <p:nvPr/>
        </p:nvSpPr>
        <p:spPr>
          <a:xfrm>
            <a:off x="5029201" y="4703563"/>
            <a:ext cx="131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Covid travel ban</a:t>
            </a:r>
          </a:p>
        </p:txBody>
      </p:sp>
    </p:spTree>
    <p:extLst>
      <p:ext uri="{BB962C8B-B14F-4D97-AF65-F5344CB8AC3E}">
        <p14:creationId xmlns:p14="http://schemas.microsoft.com/office/powerpoint/2010/main" val="18274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4A12C4A-7C94-CBCC-FD52-DF0CEA332D40}"/>
              </a:ext>
            </a:extLst>
          </p:cNvPr>
          <p:cNvSpPr txBox="1"/>
          <p:nvPr/>
        </p:nvSpPr>
        <p:spPr>
          <a:xfrm>
            <a:off x="8690625" y="6396335"/>
            <a:ext cx="325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Data source: complaints-by-category.csv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Choropleth Map chart created 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1733F-30C1-AA1C-789E-4ED85541E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4" y="904672"/>
            <a:ext cx="10391775" cy="5398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2D40C-9A01-0214-29AB-A95BCE93340D}"/>
              </a:ext>
            </a:extLst>
          </p:cNvPr>
          <p:cNvSpPr txBox="1"/>
          <p:nvPr/>
        </p:nvSpPr>
        <p:spPr>
          <a:xfrm>
            <a:off x="2714016" y="5964608"/>
            <a:ext cx="384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Bubble size represent complaints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EF2AE-FB0A-7AC5-6B8E-BBA95C744947}"/>
              </a:ext>
            </a:extLst>
          </p:cNvPr>
          <p:cNvSpPr txBox="1"/>
          <p:nvPr/>
        </p:nvSpPr>
        <p:spPr>
          <a:xfrm>
            <a:off x="156006" y="130330"/>
            <a:ext cx="10471328" cy="58477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Airports in </a:t>
            </a:r>
            <a:r>
              <a:rPr lang="en-US" sz="3200" b="1" dirty="0">
                <a:solidFill>
                  <a:srgbClr val="C00000"/>
                </a:solidFill>
              </a:rPr>
              <a:t>Florida</a:t>
            </a:r>
            <a:r>
              <a:rPr lang="en-US" sz="3200" b="1" dirty="0">
                <a:solidFill>
                  <a:srgbClr val="0070C0"/>
                </a:solidFill>
              </a:rPr>
              <a:t> also ranked top on complaint counts </a:t>
            </a:r>
          </a:p>
        </p:txBody>
      </p:sp>
    </p:spTree>
    <p:extLst>
      <p:ext uri="{BB962C8B-B14F-4D97-AF65-F5344CB8AC3E}">
        <p14:creationId xmlns:p14="http://schemas.microsoft.com/office/powerpoint/2010/main" val="190749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6A4DA38-1720-8E68-B1C8-6211DC76EBE8}"/>
              </a:ext>
            </a:extLst>
          </p:cNvPr>
          <p:cNvSpPr txBox="1"/>
          <p:nvPr/>
        </p:nvSpPr>
        <p:spPr>
          <a:xfrm>
            <a:off x="234523" y="75793"/>
            <a:ext cx="9861546" cy="5232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high traffic airports receive high count of complaints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F8E6B-0CE1-1CD1-DB52-04475D23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7" y="720177"/>
            <a:ext cx="10844936" cy="559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6B47B-1B50-03DB-BC4C-7ABB79563AD0}"/>
              </a:ext>
            </a:extLst>
          </p:cNvPr>
          <p:cNvSpPr txBox="1"/>
          <p:nvPr/>
        </p:nvSpPr>
        <p:spPr>
          <a:xfrm>
            <a:off x="9039210" y="6396335"/>
            <a:ext cx="297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Data source: complaints-by-category.csv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Heat Map chart created in power BI</a:t>
            </a:r>
          </a:p>
        </p:txBody>
      </p:sp>
    </p:spTree>
    <p:extLst>
      <p:ext uri="{BB962C8B-B14F-4D97-AF65-F5344CB8AC3E}">
        <p14:creationId xmlns:p14="http://schemas.microsoft.com/office/powerpoint/2010/main" val="22591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290042-3E5F-2FDF-268C-97E0B2BEB4C1}"/>
              </a:ext>
            </a:extLst>
          </p:cNvPr>
          <p:cNvSpPr txBox="1"/>
          <p:nvPr/>
        </p:nvSpPr>
        <p:spPr>
          <a:xfrm>
            <a:off x="8355504" y="6206885"/>
            <a:ext cx="374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Data source: complaints-by-subcategory.csv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Tree map and table created in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1E69A-E0B5-EEBB-AD2D-7700FC7B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0" y="993825"/>
            <a:ext cx="7747795" cy="4870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1820F-208B-B8A5-C64A-2845F2AA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51" y="2621316"/>
            <a:ext cx="3646859" cy="3242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E3D078-1B54-40BA-63B7-B3AD34730ECC}"/>
              </a:ext>
            </a:extLst>
          </p:cNvPr>
          <p:cNvSpPr txBox="1"/>
          <p:nvPr/>
        </p:nvSpPr>
        <p:spPr>
          <a:xfrm>
            <a:off x="335890" y="216397"/>
            <a:ext cx="7918258" cy="46166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 Black" panose="020B0004020202020204" pitchFamily="34" charset="0"/>
              </a:rPr>
              <a:t>Mishandling of traveler items </a:t>
            </a:r>
            <a:r>
              <a:rPr lang="en-US" sz="2400" b="1" dirty="0">
                <a:solidFill>
                  <a:srgbClr val="0070C0"/>
                </a:solidFill>
                <a:latin typeface="Avenir Next LT Pro Light"/>
              </a:rPr>
              <a:t>caused most complaints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0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D43E502-ACC8-E14A-E5BA-92F0148F36D1}"/>
              </a:ext>
            </a:extLst>
          </p:cNvPr>
          <p:cNvSpPr txBox="1"/>
          <p:nvPr/>
        </p:nvSpPr>
        <p:spPr>
          <a:xfrm>
            <a:off x="143280" y="238924"/>
            <a:ext cx="10097310" cy="5232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Top 3 regions for damaged items: FL, CA and TX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FA567-2F67-6309-AE61-783958FF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4" y="963545"/>
            <a:ext cx="10097309" cy="5164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C9C8D-453F-5963-2779-57F8288797D4}"/>
              </a:ext>
            </a:extLst>
          </p:cNvPr>
          <p:cNvSpPr txBox="1"/>
          <p:nvPr/>
        </p:nvSpPr>
        <p:spPr>
          <a:xfrm>
            <a:off x="8287410" y="6300644"/>
            <a:ext cx="374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Data source: complaints-by-subcategory.csv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Decomposition created in power BI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8B4CA2-9075-B2BB-53C7-C8E66A1287D1}"/>
              </a:ext>
            </a:extLst>
          </p:cNvPr>
          <p:cNvSpPr/>
          <p:nvPr/>
        </p:nvSpPr>
        <p:spPr>
          <a:xfrm>
            <a:off x="6595353" y="1887166"/>
            <a:ext cx="1819073" cy="218872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1A9E67D7-3547-26AD-79AD-1E6F6CAE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7" y="520793"/>
            <a:ext cx="7683909" cy="46170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Summary and Call of Actions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58308-2761-C07C-2A4F-0DFAE3C86BA0}"/>
              </a:ext>
            </a:extLst>
          </p:cNvPr>
          <p:cNvSpPr txBox="1"/>
          <p:nvPr/>
        </p:nvSpPr>
        <p:spPr>
          <a:xfrm>
            <a:off x="631030" y="1675484"/>
            <a:ext cx="10639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Passenger’s item damage is a systematic issue across US airport.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Busy airports has more complaints raised.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89B16-78ED-F592-77DD-86883251FCDC}"/>
              </a:ext>
            </a:extLst>
          </p:cNvPr>
          <p:cNvSpPr/>
          <p:nvPr/>
        </p:nvSpPr>
        <p:spPr>
          <a:xfrm>
            <a:off x="1828801" y="4226508"/>
            <a:ext cx="75097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C00000"/>
                </a:solidFill>
                <a:effectLst/>
              </a:rPr>
              <a:t>Proactively protect your luggage!!</a:t>
            </a:r>
          </a:p>
        </p:txBody>
      </p:sp>
    </p:spTree>
    <p:extLst>
      <p:ext uri="{BB962C8B-B14F-4D97-AF65-F5344CB8AC3E}">
        <p14:creationId xmlns:p14="http://schemas.microsoft.com/office/powerpoint/2010/main" val="319968121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329</Words>
  <Application>Microsoft Office PowerPoint</Application>
  <PresentationFormat>Widescreen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ADLaM Display</vt:lpstr>
      <vt:lpstr>Aptos</vt:lpstr>
      <vt:lpstr>Aptos Black</vt:lpstr>
      <vt:lpstr>Arial</vt:lpstr>
      <vt:lpstr>Avenir Next LT Pro Light</vt:lpstr>
      <vt:lpstr>Calibri</vt:lpstr>
      <vt:lpstr>Open Sans</vt:lpstr>
      <vt:lpstr>Rockwell Nova Light</vt:lpstr>
      <vt:lpstr>Wingdings</vt:lpstr>
      <vt:lpstr>LeafVTI</vt:lpstr>
      <vt:lpstr>US airport TSA complaint analysis</vt:lpstr>
      <vt:lpstr>APPROACH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Call of Actions: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Zhan</dc:creator>
  <cp:lastModifiedBy>Daisy Zhan</cp:lastModifiedBy>
  <cp:revision>19</cp:revision>
  <dcterms:created xsi:type="dcterms:W3CDTF">2024-09-14T16:59:17Z</dcterms:created>
  <dcterms:modified xsi:type="dcterms:W3CDTF">2024-09-20T14:55:43Z</dcterms:modified>
</cp:coreProperties>
</file>