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8" r:id="rId11"/>
    <p:sldId id="262" r:id="rId12"/>
    <p:sldId id="263" r:id="rId13"/>
    <p:sldId id="264" r:id="rId14"/>
    <p:sldId id="265" r:id="rId15"/>
    <p:sldId id="267" r:id="rId16"/>
    <p:sldId id="266" r:id="rId1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23" autoAdjust="0"/>
    <p:restoredTop sz="89504" autoAdjust="0"/>
  </p:normalViewPr>
  <p:slideViewPr>
    <p:cSldViewPr snapToGrid="0">
      <p:cViewPr varScale="1">
        <p:scale>
          <a:sx n="57" d="100"/>
          <a:sy n="57" d="100"/>
        </p:scale>
        <p:origin x="-1524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7723-54F5-4D03-A174-3F1798737789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00683-CB39-4F95-A5A7-6E4C8FE42A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523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mvn</a:t>
            </a:r>
            <a:r>
              <a:rPr lang="en-US" altLang="zh-CN" baseline="0" dirty="0" smtClean="0"/>
              <a:t> compile</a:t>
            </a:r>
            <a:r>
              <a:rPr lang="zh-CN" altLang="en-US" baseline="0" dirty="0" smtClean="0"/>
              <a:t>编译源代码</a:t>
            </a:r>
            <a:endParaRPr lang="en-US" altLang="zh-CN" baseline="0" dirty="0" smtClean="0"/>
          </a:p>
          <a:p>
            <a:r>
              <a:rPr lang="en-US" altLang="zh-CN" dirty="0" err="1" smtClean="0"/>
              <a:t>mvn</a:t>
            </a:r>
            <a:r>
              <a:rPr lang="en-US" altLang="zh-CN" baseline="0" dirty="0" smtClean="0"/>
              <a:t> clean</a:t>
            </a:r>
            <a:r>
              <a:rPr lang="zh-CN" altLang="en-US" baseline="0" dirty="0" smtClean="0"/>
              <a:t>清空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mvn</a:t>
            </a:r>
            <a:r>
              <a:rPr lang="en-US" altLang="zh-CN" baseline="0" dirty="0" smtClean="0"/>
              <a:t> package</a:t>
            </a:r>
            <a:r>
              <a:rPr lang="zh-CN" altLang="en-US" dirty="0" smtClean="0"/>
              <a:t>只是将代码打包到输出目录，一般的是 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下面。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mvn</a:t>
            </a:r>
            <a:r>
              <a:rPr lang="en-US" altLang="zh-CN" baseline="0" dirty="0" smtClean="0"/>
              <a:t> install</a:t>
            </a:r>
            <a:r>
              <a:rPr lang="zh-CN" altLang="en-US" baseline="0" dirty="0" smtClean="0"/>
              <a:t>将工程安装到本地仓库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00683-CB39-4F95-A5A7-6E4C8FE42A5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544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图片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D1530968-E1E9-41F8-B3E1-C8D85E292553}" type="slidenum"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Java技术栈系列（1）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项目构建和管理工具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2286000"/>
            <a:ext cx="9071640" cy="386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482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什么是项目构建和管理工具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？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 marL="4482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为什么需要项目构建和管理工具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？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 marL="4482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alt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有哪些主要的</a:t>
            </a:r>
            <a:r>
              <a:rPr lang="en-US" sz="2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项目构建和管理工具</a:t>
            </a: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？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 marL="4482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怎么使用Maven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？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Maven</a:t>
            </a:r>
            <a:r>
              <a:rPr lang="zh-CN" alt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仓库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89885" y="1233487"/>
            <a:ext cx="9071640" cy="69423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48200" lvl="1"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altLang="zh-CN" dirty="0" smtClean="0"/>
          </a:p>
        </p:txBody>
      </p:sp>
      <p:pic>
        <p:nvPicPr>
          <p:cNvPr id="1026" name="Picture 2" descr="https://maven.apache.org/repository/maven-repositor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233487"/>
            <a:ext cx="7277100" cy="62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301962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CN" alt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依赖管理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9566" y="5723938"/>
            <a:ext cx="4527994" cy="1034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/>
                </a:solidFill>
              </a:rPr>
              <a:t>Private Repository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http</a:t>
            </a:r>
            <a:r>
              <a:rPr lang="en-US" altLang="zh-CN" sz="1200" dirty="0">
                <a:solidFill>
                  <a:schemeClr val="tx1"/>
                </a:solidFill>
              </a:rPr>
              <a:t>://</a:t>
            </a:r>
            <a:r>
              <a:rPr lang="en-US" altLang="zh-CN" sz="1200" dirty="0" smtClean="0">
                <a:solidFill>
                  <a:schemeClr val="tx1"/>
                </a:solidFill>
              </a:rPr>
              <a:t>192.168.0.158:8081/content/groups/public/junit/junit/4.1.2</a:t>
            </a:r>
          </a:p>
        </p:txBody>
      </p:sp>
      <p:sp>
        <p:nvSpPr>
          <p:cNvPr id="14" name="矩形 13"/>
          <p:cNvSpPr/>
          <p:nvPr/>
        </p:nvSpPr>
        <p:spPr>
          <a:xfrm>
            <a:off x="6067600" y="5720175"/>
            <a:ext cx="2724648" cy="1034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/>
                </a:solidFill>
              </a:rPr>
              <a:t>Local Repository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E:\</a:t>
            </a:r>
            <a:r>
              <a:rPr lang="en-US" altLang="zh-CN" sz="1200" dirty="0" smtClean="0">
                <a:solidFill>
                  <a:schemeClr val="tx1"/>
                </a:solidFill>
              </a:rPr>
              <a:t>huawei\repo\junit\junit\4.1.2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17500" y="1563480"/>
            <a:ext cx="8953500" cy="3516520"/>
            <a:chOff x="317500" y="1563480"/>
            <a:chExt cx="8953500" cy="3516520"/>
          </a:xfrm>
        </p:grpSpPr>
        <p:sp>
          <p:nvSpPr>
            <p:cNvPr id="5" name="矩形 4"/>
            <p:cNvSpPr/>
            <p:nvPr/>
          </p:nvSpPr>
          <p:spPr>
            <a:xfrm>
              <a:off x="317500" y="1563480"/>
              <a:ext cx="8953500" cy="351652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357560" y="1563480"/>
              <a:ext cx="3710240" cy="3388823"/>
              <a:chOff x="5812791" y="2103021"/>
              <a:chExt cx="3710240" cy="338882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812791" y="2103021"/>
                <a:ext cx="3710240" cy="2126663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 smtClean="0">
                    <a:solidFill>
                      <a:schemeClr val="tx1"/>
                    </a:solidFill>
                  </a:rPr>
                  <a:t>Pom.xml</a:t>
                </a:r>
                <a:endParaRPr lang="en-US" sz="1200" dirty="0" smtClean="0"/>
              </a:p>
              <a:p>
                <a:r>
                  <a:rPr lang="en-US" sz="1200" dirty="0" smtClean="0"/>
                  <a:t>&lt;</a:t>
                </a:r>
                <a:r>
                  <a:rPr lang="en-US" sz="1200" dirty="0"/>
                  <a:t>repositories&gt;</a:t>
                </a:r>
              </a:p>
              <a:p>
                <a:r>
                  <a:rPr lang="en-US" sz="1200" dirty="0"/>
                  <a:t>    &lt;repository&gt;</a:t>
                </a:r>
              </a:p>
              <a:p>
                <a:r>
                  <a:rPr lang="en-US" sz="1200" dirty="0"/>
                  <a:t>      </a:t>
                </a:r>
                <a:r>
                  <a:rPr lang="en-US" sz="1200" dirty="0" smtClean="0"/>
                  <a:t>  &lt;</a:t>
                </a:r>
                <a:r>
                  <a:rPr lang="en-US" sz="1200" dirty="0"/>
                  <a:t>id&gt;central&lt;/id&gt;</a:t>
                </a:r>
              </a:p>
              <a:p>
                <a:r>
                  <a:rPr lang="en-US" sz="1200" dirty="0"/>
                  <a:t>     </a:t>
                </a:r>
                <a:r>
                  <a:rPr lang="en-US" sz="1200" dirty="0" smtClean="0"/>
                  <a:t>   &lt;</a:t>
                </a:r>
                <a:r>
                  <a:rPr lang="en-US" sz="1200" dirty="0"/>
                  <a:t>name&gt;Central Repository&lt;/name&gt;</a:t>
                </a:r>
              </a:p>
              <a:p>
                <a:r>
                  <a:rPr lang="en-US" sz="1200" dirty="0" smtClean="0"/>
                  <a:t>     &lt;</a:t>
                </a:r>
                <a:r>
                  <a:rPr lang="en-US" sz="1200" dirty="0" err="1"/>
                  <a:t>url</a:t>
                </a:r>
                <a:r>
                  <a:rPr lang="en-US" sz="1200" dirty="0"/>
                  <a:t>&gt;http://repo.maven.apache.org/maven2&lt;/url&gt;</a:t>
                </a:r>
              </a:p>
              <a:p>
                <a:r>
                  <a:rPr lang="en-US" sz="1200" dirty="0" smtClean="0"/>
                  <a:t>    &lt;/</a:t>
                </a:r>
                <a:r>
                  <a:rPr lang="en-US" sz="1200" dirty="0"/>
                  <a:t>repository&gt;</a:t>
                </a:r>
              </a:p>
              <a:p>
                <a:r>
                  <a:rPr lang="en-US" sz="1200" dirty="0"/>
                  <a:t>  &lt;/</a:t>
                </a:r>
                <a:r>
                  <a:rPr lang="en-US" sz="1200" dirty="0" smtClean="0"/>
                  <a:t>repositories&gt;</a:t>
                </a:r>
                <a:endParaRPr lang="en-US" sz="1200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812791" y="4243388"/>
                <a:ext cx="3710240" cy="1248456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/>
                  <a:t>&lt;</a:t>
                </a:r>
                <a:r>
                  <a:rPr lang="en-US" sz="1200" dirty="0"/>
                  <a:t>dependency&gt;</a:t>
                </a:r>
              </a:p>
              <a:p>
                <a:r>
                  <a:rPr lang="en-US" sz="1200" dirty="0"/>
                  <a:t>        </a:t>
                </a:r>
                <a:r>
                  <a:rPr lang="en-US" sz="1200" dirty="0" smtClean="0"/>
                  <a:t>&lt;</a:t>
                </a:r>
                <a:r>
                  <a:rPr lang="en-US" sz="1200" dirty="0" err="1"/>
                  <a:t>groupId</a:t>
                </a:r>
                <a:r>
                  <a:rPr lang="en-US" sz="1200" dirty="0"/>
                  <a:t>&gt;</a:t>
                </a:r>
                <a:r>
                  <a:rPr lang="en-US" sz="1200" dirty="0" err="1"/>
                  <a:t>junit</a:t>
                </a:r>
                <a:r>
                  <a:rPr lang="en-US" sz="1200" dirty="0"/>
                  <a:t>&lt;/</a:t>
                </a:r>
                <a:r>
                  <a:rPr lang="en-US" sz="1200" dirty="0" err="1"/>
                  <a:t>groupId</a:t>
                </a:r>
                <a:r>
                  <a:rPr lang="en-US" sz="1200" dirty="0"/>
                  <a:t>&gt;</a:t>
                </a:r>
              </a:p>
              <a:p>
                <a:r>
                  <a:rPr lang="en-US" sz="1200" dirty="0"/>
                  <a:t>        </a:t>
                </a:r>
                <a:r>
                  <a:rPr lang="en-US" sz="1200" dirty="0" smtClean="0"/>
                  <a:t>&lt;</a:t>
                </a:r>
                <a:r>
                  <a:rPr lang="en-US" sz="1200" dirty="0" err="1"/>
                  <a:t>artifactId</a:t>
                </a:r>
                <a:r>
                  <a:rPr lang="en-US" sz="1200" dirty="0"/>
                  <a:t>&gt;</a:t>
                </a:r>
                <a:r>
                  <a:rPr lang="en-US" sz="1200" dirty="0" err="1"/>
                  <a:t>junit</a:t>
                </a:r>
                <a:r>
                  <a:rPr lang="en-US" sz="1200" dirty="0"/>
                  <a:t>&lt;/</a:t>
                </a:r>
                <a:r>
                  <a:rPr lang="en-US" sz="1200" dirty="0" err="1"/>
                  <a:t>artifactId</a:t>
                </a:r>
                <a:r>
                  <a:rPr lang="en-US" sz="1200" dirty="0" smtClean="0"/>
                  <a:t>&gt;</a:t>
                </a:r>
              </a:p>
              <a:p>
                <a:r>
                  <a:rPr lang="en-US" sz="1200" dirty="0"/>
                  <a:t> </a:t>
                </a:r>
                <a:r>
                  <a:rPr lang="en-US" sz="1200" dirty="0" smtClean="0"/>
                  <a:t>       &lt;</a:t>
                </a:r>
                <a:r>
                  <a:rPr lang="en-US" sz="1200" dirty="0"/>
                  <a:t>version&gt; 4.12 &lt;/version&gt;</a:t>
                </a:r>
              </a:p>
              <a:p>
                <a:r>
                  <a:rPr lang="en-US" sz="1200" dirty="0"/>
                  <a:t>      </a:t>
                </a:r>
                <a:r>
                  <a:rPr lang="en-US" sz="1200" dirty="0" smtClean="0"/>
                  <a:t>  </a:t>
                </a:r>
                <a:r>
                  <a:rPr lang="en-US" sz="1200" dirty="0"/>
                  <a:t>&lt;scope&gt;test&lt;/scope&gt;</a:t>
                </a:r>
              </a:p>
              <a:p>
                <a:r>
                  <a:rPr lang="en-US" sz="1200" dirty="0" smtClean="0"/>
                  <a:t>&lt;/</a:t>
                </a:r>
                <a:r>
                  <a:rPr lang="en-US" sz="1200" dirty="0"/>
                  <a:t>dependency&gt;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922939" y="2032000"/>
              <a:ext cx="3809528" cy="2451100"/>
              <a:chOff x="922939" y="2032000"/>
              <a:chExt cx="3809528" cy="245110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22940" y="2804318"/>
                <a:ext cx="3809527" cy="1678782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&lt;mirror&gt;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    &lt;id&gt;</a:t>
                </a:r>
                <a:r>
                  <a:rPr lang="en-US" altLang="zh-CN" sz="1200" dirty="0" err="1">
                    <a:solidFill>
                      <a:schemeClr val="tx1"/>
                    </a:solidFill>
                  </a:rPr>
                  <a:t>huaweisoft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&lt;/id&gt;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    &lt;</a:t>
                </a:r>
                <a:r>
                  <a:rPr lang="en-US" altLang="zh-CN" sz="1200" dirty="0" err="1">
                    <a:solidFill>
                      <a:schemeClr val="tx1"/>
                    </a:solidFill>
                  </a:rPr>
                  <a:t>mirrorOf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&gt;*&lt;/</a:t>
                </a:r>
                <a:r>
                  <a:rPr lang="en-US" altLang="zh-CN" sz="1200" dirty="0" err="1">
                    <a:solidFill>
                      <a:schemeClr val="tx1"/>
                    </a:solidFill>
                  </a:rPr>
                  <a:t>mirrorOf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&gt;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    &lt;name&gt;Local Maven Repository&lt;/name&gt;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&lt;</a:t>
                </a:r>
                <a:r>
                  <a:rPr lang="en-US" altLang="zh-CN" sz="1200" dirty="0" err="1">
                    <a:solidFill>
                      <a:schemeClr val="tx1"/>
                    </a:solidFill>
                  </a:rPr>
                  <a:t>url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&gt;http://192.168.0.158:8081/content/groups/public/&lt;/url&gt;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&lt;/mirror&gt;</a:t>
                </a:r>
                <a:endParaRPr lang="en-US" altLang="zh-CN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922939" y="2032000"/>
                <a:ext cx="3809527" cy="793640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 smtClean="0">
                    <a:solidFill>
                      <a:schemeClr val="tx1"/>
                    </a:solidFill>
                  </a:rPr>
                  <a:t>Settings.xml</a:t>
                </a:r>
              </a:p>
              <a:p>
                <a:endParaRPr lang="en-US" altLang="zh-CN" sz="12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200" dirty="0" smtClean="0">
                    <a:solidFill>
                      <a:schemeClr val="tx1"/>
                    </a:solidFill>
                  </a:rPr>
                  <a:t>&lt;</a:t>
                </a:r>
                <a:r>
                  <a:rPr lang="en-US" altLang="zh-CN" sz="1200" dirty="0" err="1">
                    <a:solidFill>
                      <a:schemeClr val="tx1"/>
                    </a:solidFill>
                  </a:rPr>
                  <a:t>localRepository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&gt;E:\</a:t>
                </a:r>
                <a:r>
                  <a:rPr lang="en-US" altLang="zh-CN" sz="1200" dirty="0" err="1">
                    <a:solidFill>
                      <a:schemeClr val="tx1"/>
                    </a:solidFill>
                  </a:rPr>
                  <a:t>huawei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\repo\&lt;/</a:t>
                </a:r>
                <a:r>
                  <a:rPr lang="en-US" altLang="zh-CN" sz="1200" dirty="0" err="1">
                    <a:solidFill>
                      <a:schemeClr val="tx1"/>
                    </a:solidFill>
                  </a:rPr>
                  <a:t>localRepository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&gt;</a:t>
                </a:r>
                <a:endParaRPr lang="en-US" altLang="zh-CN" sz="1200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1" name="直接箭头连接符 20"/>
          <p:cNvCxnSpPr/>
          <p:nvPr/>
        </p:nvCxnSpPr>
        <p:spPr>
          <a:xfrm>
            <a:off x="6553200" y="5080000"/>
            <a:ext cx="0" cy="640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365500" y="5058363"/>
            <a:ext cx="0" cy="66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54356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CN" alt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分发</a:t>
            </a:r>
            <a:r>
              <a:rPr lang="zh-CN" alt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管理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7501" y="5723938"/>
            <a:ext cx="4140200" cy="1034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/>
                </a:solidFill>
              </a:rPr>
              <a:t>Private Repository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http</a:t>
            </a:r>
            <a:r>
              <a:rPr lang="en-US" altLang="zh-CN" sz="1200" dirty="0">
                <a:solidFill>
                  <a:schemeClr val="tx1"/>
                </a:solidFill>
              </a:rPr>
              <a:t>://</a:t>
            </a:r>
            <a:r>
              <a:rPr lang="en-US" altLang="zh-CN" sz="1200" dirty="0" smtClean="0">
                <a:solidFill>
                  <a:schemeClr val="tx1"/>
                </a:solidFill>
              </a:rPr>
              <a:t>192.168.0.158:8081/content/groups/public/</a:t>
            </a:r>
            <a:r>
              <a:rPr lang="en-US" sz="1200" dirty="0" smtClean="0"/>
              <a:t>com/huaweisoft/ih/configuration/0.01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72734" y="5720175"/>
            <a:ext cx="3817266" cy="1034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/>
                </a:solidFill>
              </a:rPr>
              <a:t>Local Repository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E:\</a:t>
            </a:r>
            <a:r>
              <a:rPr lang="en-US" altLang="zh-CN" sz="1200" dirty="0" smtClean="0">
                <a:solidFill>
                  <a:schemeClr val="tx1"/>
                </a:solidFill>
              </a:rPr>
              <a:t>huawei\repo\</a:t>
            </a:r>
            <a:r>
              <a:rPr lang="en-US" sz="1200" dirty="0" smtClean="0"/>
              <a:t>com\huaweisoft\ih\configuration\0.01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500" y="1563480"/>
            <a:ext cx="8953500" cy="35165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4576193" y="1694069"/>
            <a:ext cx="4432140" cy="3118655"/>
            <a:chOff x="4576193" y="2076395"/>
            <a:chExt cx="4432140" cy="2981968"/>
          </a:xfrm>
        </p:grpSpPr>
        <p:sp>
          <p:nvSpPr>
            <p:cNvPr id="9" name="矩形 8"/>
            <p:cNvSpPr/>
            <p:nvPr/>
          </p:nvSpPr>
          <p:spPr>
            <a:xfrm>
              <a:off x="4576193" y="2076395"/>
              <a:ext cx="4432140" cy="19687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 smtClean="0">
                  <a:solidFill>
                    <a:schemeClr val="tx1"/>
                  </a:solidFill>
                </a:rPr>
                <a:t>Pom.xml</a:t>
              </a:r>
            </a:p>
            <a:p>
              <a:r>
                <a:rPr lang="en-US" sz="1200" dirty="0"/>
                <a:t>&lt;</a:t>
              </a:r>
              <a:r>
                <a:rPr lang="en-US" sz="1200" dirty="0" err="1"/>
                <a:t>distributionManagement</a:t>
              </a:r>
              <a:r>
                <a:rPr lang="en-US" sz="1200" dirty="0"/>
                <a:t>&gt;</a:t>
              </a:r>
            </a:p>
            <a:p>
              <a:r>
                <a:rPr lang="en-US" sz="1200" dirty="0"/>
                <a:t>    &lt;repository&gt;</a:t>
              </a:r>
            </a:p>
            <a:p>
              <a:r>
                <a:rPr lang="en-US" sz="1200" dirty="0"/>
                <a:t>        &lt;id&gt;releases&lt;/id&gt;</a:t>
              </a:r>
            </a:p>
            <a:p>
              <a:r>
                <a:rPr lang="en-US" sz="1200" dirty="0"/>
                <a:t>        &lt;name&gt;Huawei Project Release&lt;/name&gt;</a:t>
              </a:r>
            </a:p>
            <a:p>
              <a:r>
                <a:rPr lang="en-US" sz="1200" dirty="0"/>
                <a:t>    </a:t>
              </a:r>
              <a:r>
                <a:rPr lang="en-US" sz="1200" dirty="0" smtClean="0"/>
                <a:t>  &lt;</a:t>
              </a:r>
              <a:r>
                <a:rPr lang="en-US" sz="1200" dirty="0" err="1"/>
                <a:t>url</a:t>
              </a:r>
              <a:r>
                <a:rPr lang="en-US" sz="1200" dirty="0"/>
                <a:t>&gt;http://192.168.0.158:8081/content/repositories/releases</a:t>
              </a:r>
              <a:r>
                <a:rPr lang="en-US" sz="1200" dirty="0" smtClean="0"/>
                <a:t>/</a:t>
              </a:r>
            </a:p>
            <a:p>
              <a:r>
                <a:rPr lang="en-US" sz="1200" dirty="0" smtClean="0"/>
                <a:t>&lt;/</a:t>
              </a:r>
              <a:r>
                <a:rPr lang="en-US" sz="1200" dirty="0"/>
                <a:t>url&gt;</a:t>
              </a:r>
            </a:p>
            <a:p>
              <a:r>
                <a:rPr lang="en-US" sz="1200" dirty="0"/>
                <a:t>    &lt;/repository&gt;</a:t>
              </a:r>
            </a:p>
            <a:p>
              <a:r>
                <a:rPr lang="en-US" sz="1200" dirty="0" smtClean="0"/>
                <a:t>&lt;/</a:t>
              </a:r>
              <a:r>
                <a:rPr lang="en-US" sz="1200" dirty="0" err="1"/>
                <a:t>distributionManagement</a:t>
              </a:r>
              <a:r>
                <a:rPr lang="en-US" sz="1200" dirty="0"/>
                <a:t>&gt;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576193" y="4027284"/>
              <a:ext cx="4432140" cy="103107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&lt;</a:t>
              </a:r>
              <a:r>
                <a:rPr lang="en-US" sz="1200" dirty="0" err="1"/>
                <a:t>groupId</a:t>
              </a:r>
              <a:r>
                <a:rPr lang="en-US" sz="1200" dirty="0"/>
                <a:t>&gt;</a:t>
              </a:r>
              <a:r>
                <a:rPr lang="en-US" sz="1200" dirty="0" err="1"/>
                <a:t>com.huaweisoft.ih</a:t>
              </a:r>
              <a:r>
                <a:rPr lang="en-US" sz="1200" dirty="0"/>
                <a:t>&lt;/</a:t>
              </a:r>
              <a:r>
                <a:rPr lang="en-US" sz="1200" dirty="0" err="1"/>
                <a:t>groupId</a:t>
              </a:r>
              <a:r>
                <a:rPr lang="en-US" sz="1200" dirty="0"/>
                <a:t>&gt;</a:t>
              </a:r>
            </a:p>
            <a:p>
              <a:r>
                <a:rPr lang="en-US" sz="1200" dirty="0"/>
                <a:t>&lt;</a:t>
              </a:r>
              <a:r>
                <a:rPr lang="en-US" sz="1200" dirty="0" err="1"/>
                <a:t>artifactId</a:t>
              </a:r>
              <a:r>
                <a:rPr lang="en-US" sz="1200" dirty="0"/>
                <a:t>&gt;configuration&lt;/</a:t>
              </a:r>
              <a:r>
                <a:rPr lang="en-US" sz="1200" dirty="0" err="1"/>
                <a:t>artifactId</a:t>
              </a:r>
              <a:r>
                <a:rPr lang="en-US" sz="1200" dirty="0"/>
                <a:t>&gt;</a:t>
              </a:r>
            </a:p>
            <a:p>
              <a:r>
                <a:rPr lang="en-US" sz="1200" dirty="0"/>
                <a:t>&lt;</a:t>
              </a:r>
              <a:r>
                <a:rPr lang="en-US" sz="1200" dirty="0" smtClean="0"/>
                <a:t>version&gt;0.01&lt;/</a:t>
              </a:r>
              <a:r>
                <a:rPr lang="en-US" sz="1200" dirty="0"/>
                <a:t>version&gt;</a:t>
              </a:r>
            </a:p>
            <a:p>
              <a:r>
                <a:rPr lang="en-US" sz="1200" dirty="0"/>
                <a:t>&lt;packaging&gt;jar&lt;/packaging&gt;</a:t>
              </a:r>
            </a:p>
          </p:txBody>
        </p:sp>
      </p:grpSp>
      <p:cxnSp>
        <p:nvCxnSpPr>
          <p:cNvPr id="7" name="直接箭头连接符 6"/>
          <p:cNvCxnSpPr/>
          <p:nvPr/>
        </p:nvCxnSpPr>
        <p:spPr>
          <a:xfrm flipV="1">
            <a:off x="6792263" y="5080000"/>
            <a:ext cx="0" cy="640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2" idx="0"/>
          </p:cNvCxnSpPr>
          <p:nvPr/>
        </p:nvCxnSpPr>
        <p:spPr>
          <a:xfrm>
            <a:off x="2387600" y="5080000"/>
            <a:ext cx="1" cy="643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504000" y="1790699"/>
            <a:ext cx="3809528" cy="2967331"/>
            <a:chOff x="503999" y="2149560"/>
            <a:chExt cx="3809528" cy="2837276"/>
          </a:xfrm>
        </p:grpSpPr>
        <p:sp>
          <p:nvSpPr>
            <p:cNvPr id="15" name="矩形 14"/>
            <p:cNvSpPr/>
            <p:nvPr/>
          </p:nvSpPr>
          <p:spPr>
            <a:xfrm>
              <a:off x="504000" y="2149560"/>
              <a:ext cx="3809527" cy="1347913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 smtClean="0">
                  <a:solidFill>
                    <a:schemeClr val="tx1"/>
                  </a:solidFill>
                </a:rPr>
                <a:t>Settings.xml</a:t>
              </a:r>
            </a:p>
            <a:p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 &lt;server&gt;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  &lt;id&gt;releases&lt;/id&gt;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  &lt;username&gt;admin&lt;/username&gt;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  &lt;password&gt;admin123&lt;/password&gt;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&lt;/server&gt;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03999" y="3497474"/>
              <a:ext cx="3809527" cy="1489362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&lt;mirror&gt;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    &lt;id&gt;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huaweisoft</a:t>
              </a:r>
              <a:r>
                <a:rPr lang="en-US" altLang="zh-CN" sz="1200" dirty="0">
                  <a:solidFill>
                    <a:schemeClr val="tx1"/>
                  </a:solidFill>
                </a:rPr>
                <a:t>&lt;/id&gt;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    &lt;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mirrorOf</a:t>
              </a:r>
              <a:r>
                <a:rPr lang="en-US" altLang="zh-CN" sz="1200" dirty="0">
                  <a:solidFill>
                    <a:schemeClr val="tx1"/>
                  </a:solidFill>
                </a:rPr>
                <a:t>&gt;*&lt;/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mirrorOf</a:t>
              </a:r>
              <a:r>
                <a:rPr lang="en-US" altLang="zh-CN" sz="120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    &lt;name&gt;Local Maven Repository&lt;/name&gt;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  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url</a:t>
              </a:r>
              <a:r>
                <a:rPr lang="en-US" altLang="zh-CN" sz="1200" dirty="0">
                  <a:solidFill>
                    <a:schemeClr val="tx1"/>
                  </a:solidFill>
                </a:rPr>
                <a:t>&gt;http://192.168.0.158:8081/content/groups/public/&lt;/url&gt;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&lt;/mirror&gt;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17948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1" dirty="0"/>
              <a:t>Nexus Repository Manager OSS</a:t>
            </a:r>
          </a:p>
        </p:txBody>
      </p:sp>
      <p:sp>
        <p:nvSpPr>
          <p:cNvPr id="48" name="TextShape 2"/>
          <p:cNvSpPr txBox="1"/>
          <p:nvPr/>
        </p:nvSpPr>
        <p:spPr>
          <a:xfrm>
            <a:off x="504000" y="2286000"/>
            <a:ext cx="9071640" cy="5273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482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支持多种语言库的管理</a:t>
            </a:r>
            <a:endParaRPr lang="en-US" altLang="zh-CN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roid Sans Fallback"/>
            </a:endParaRPr>
          </a:p>
          <a:p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dirty="0" smtClean="0"/>
              <a:t>Docker</a:t>
            </a:r>
            <a:r>
              <a:rPr lang="zh-CN" altLang="en-US" dirty="0" smtClean="0"/>
              <a:t>，</a:t>
            </a:r>
            <a:r>
              <a:rPr lang="en-US" dirty="0" err="1" smtClean="0"/>
              <a:t>npm</a:t>
            </a:r>
            <a:r>
              <a:rPr lang="zh-CN" altLang="en-US" dirty="0" smtClean="0"/>
              <a:t>，</a:t>
            </a:r>
            <a:r>
              <a:rPr lang="en-US" dirty="0" smtClean="0"/>
              <a:t>Bower</a:t>
            </a:r>
            <a:r>
              <a:rPr lang="zh-CN" altLang="en-US" dirty="0" smtClean="0"/>
              <a:t>，</a:t>
            </a:r>
            <a:r>
              <a:rPr lang="en-US" dirty="0" err="1" smtClean="0"/>
              <a:t>PyPI</a:t>
            </a:r>
            <a:r>
              <a:rPr lang="en-US" dirty="0" smtClean="0"/>
              <a:t>(</a:t>
            </a:r>
            <a:r>
              <a:rPr lang="en-US" altLang="zh-CN" dirty="0" smtClean="0"/>
              <a:t>Python Package Index</a:t>
            </a:r>
            <a:r>
              <a:rPr lang="en-US" dirty="0" smtClean="0"/>
              <a:t>)</a:t>
            </a:r>
            <a:r>
              <a:rPr lang="zh-CN" altLang="en-US" dirty="0" smtClean="0"/>
              <a:t>，</a:t>
            </a:r>
            <a:r>
              <a:rPr lang="en-US" dirty="0" smtClean="0"/>
              <a:t>Ruby Gems</a:t>
            </a:r>
            <a:r>
              <a:rPr lang="zh-CN" altLang="en-US" dirty="0" smtClean="0"/>
              <a:t>，</a:t>
            </a:r>
            <a:r>
              <a:rPr lang="en-US" dirty="0" smtClean="0"/>
              <a:t>Yum</a:t>
            </a:r>
          </a:p>
          <a:p>
            <a:r>
              <a:rPr lang="en-US" dirty="0" smtClean="0"/>
              <a:t>	Maven </a:t>
            </a:r>
            <a:r>
              <a:rPr lang="en-US" altLang="zh-CN" dirty="0"/>
              <a:t>-</a:t>
            </a:r>
            <a:r>
              <a:rPr lang="en-US" altLang="zh-CN" dirty="0" smtClean="0"/>
              <a:t> Java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altLang="zh-CN" dirty="0"/>
              <a:t>- .</a:t>
            </a:r>
            <a:r>
              <a:rPr lang="en-US" altLang="zh-CN" dirty="0" smtClean="0"/>
              <a:t>NET</a:t>
            </a:r>
          </a:p>
          <a:p>
            <a:endParaRPr lang="en-US" dirty="0"/>
          </a:p>
          <a:p>
            <a:r>
              <a:rPr lang="en-US" dirty="0"/>
              <a:t>  </a:t>
            </a:r>
            <a:r>
              <a:rPr lang="en-US" dirty="0" smtClean="0"/>
              <a:t>	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https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://www.sonatype.com/</a:t>
            </a:r>
          </a:p>
          <a:p>
            <a:pPr marL="448200" indent="-28575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本地私有</a:t>
            </a:r>
            <a:r>
              <a:rPr lang="en-US" altLang="zh-C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Nexus</a:t>
            </a:r>
            <a:r>
              <a:rPr lang="zh-CN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地址</a:t>
            </a:r>
            <a:endParaRPr lang="en-US" altLang="zh-CN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roid Sans Fallback"/>
            </a:endParaRPr>
          </a:p>
          <a:p>
            <a:r>
              <a:rPr lang="en-US" dirty="0" smtClean="0"/>
              <a:t> 	</a:t>
            </a:r>
            <a:r>
              <a:rPr lang="en-US" b="1" dirty="0"/>
              <a:t>http://192.168.0.158:8081</a:t>
            </a:r>
            <a:endParaRPr lang="en-US" b="1" dirty="0" smtClean="0"/>
          </a:p>
          <a:p>
            <a:pPr marL="4482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5033505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项目构建和管理</a:t>
            </a:r>
            <a:r>
              <a:rPr lang="zh-CN" altLang="en-US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的功能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2286000"/>
            <a:ext cx="9071640" cy="386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482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构建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 marL="448200">
              <a:buClr>
                <a:srgbClr val="000000"/>
              </a:buClr>
              <a:buSzPct val="45000"/>
            </a:pP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编译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、依赖管理、生成文档、</a:t>
            </a: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打包</a:t>
            </a:r>
            <a:endParaRPr lang="en-US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管理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 marL="448200">
              <a:buClr>
                <a:srgbClr val="000000"/>
              </a:buClr>
              <a:buSzPct val="45000"/>
            </a:pP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构建报告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、软件配置管理（scms</a:t>
            </a: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）、</a:t>
            </a:r>
            <a:r>
              <a:rPr lang="en-US" altLang="zh-CN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issue</a:t>
            </a:r>
            <a:r>
              <a:rPr lang="zh-CN" alt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管理、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发布、</a:t>
            </a: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分发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基于JDK的构建和管理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2286000"/>
            <a:ext cx="9071640" cy="4213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482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构建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 marL="4482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javac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按依赖顺序从最底层开始编译，第三方依赖包存在于classpath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 marL="4482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jar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打包class</a:t>
            </a: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 marL="4482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管理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 marL="4482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打包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App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时，需要手动创建和管理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App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的内容和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结构</a:t>
            </a:r>
            <a:endParaRPr lang="en-US" sz="3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 marL="4482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手动分发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基于IDE的构建和管理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2286000"/>
            <a:ext cx="9071640" cy="386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482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构建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 marL="4482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提供的UI进行编译和简单打包功能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 marL="4482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管理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 marL="4482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zh-CN" alt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打包</a:t>
            </a:r>
            <a:r>
              <a:rPr lang="en-US" altLang="zh-CN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</a:t>
            </a:r>
            <a:r>
              <a:rPr lang="zh-CN" alt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时，需要</a:t>
            </a: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手动创建和管理A</a:t>
            </a:r>
            <a:r>
              <a:rPr lang="en-US" altLang="zh-CN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pp</a:t>
            </a: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的内容和结构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 marL="4482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手动分发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</a:t>
            </a:r>
            <a:r>
              <a:rPr lang="en-US" altLang="zh-CN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</a:t>
            </a:r>
            <a:r>
              <a:rPr lang="zh-CN" alt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项目</a:t>
            </a:r>
            <a:r>
              <a:rPr lang="en-US" sz="4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构建和管理工具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2286000"/>
            <a:ext cx="9071640" cy="5935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482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 - http://ant.apache.org/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 marL="4482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基于build.xml的任务声明式工具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，具有基本构建和发布功能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无依赖管理、scms、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分发等功能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MAVEN - http://maven.apache.org/</a:t>
            </a:r>
            <a:endParaRPr lang="en-US" sz="3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 marL="4482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基于pom.xml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的项目对象模型工具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，具备完整的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功能强大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XML语法冗长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自定义插件比较复杂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GRADLE -  https://gradle.org/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 marL="4482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比maven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更强大的工具集成支持和编程语言支持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，完全兼容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Maven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依赖管理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Maven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2286000"/>
            <a:ext cx="9071640" cy="5935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482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简介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roid Sans Fallback"/>
            </a:endParaRPr>
          </a:p>
          <a:p>
            <a:pPr marL="905400" lvl="1">
              <a:buClr>
                <a:srgbClr val="000000"/>
              </a:buClr>
              <a:buSzPct val="45000"/>
            </a:pPr>
            <a:r>
              <a:rPr lang="zh-CN" alt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由</a:t>
            </a:r>
            <a:r>
              <a:rPr lang="en-US" altLang="zh-C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Apache</a:t>
            </a:r>
            <a:r>
              <a:rPr lang="zh-CN" alt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软件基金会主持，从</a:t>
            </a:r>
            <a:r>
              <a:rPr lang="en-US" altLang="zh-C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</a:t>
            </a:r>
            <a:r>
              <a:rPr lang="zh-CN" alt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吸收了大多数构建任务，扩展了项目管理的能力（</a:t>
            </a:r>
            <a:r>
              <a:rPr lang="en-US" altLang="zh-C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SCMS</a:t>
            </a:r>
            <a:r>
              <a:rPr lang="zh-CN" alt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，分发，依赖管理）。</a:t>
            </a:r>
            <a:endParaRPr lang="en-US" altLang="zh-CN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alt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特性</a:t>
            </a:r>
            <a:endParaRPr lang="en-US" sz="3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 marL="4482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zh-CN" alt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支持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命令行模式 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mvn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clean compile package install deploy site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（生命周期）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大多数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的插件支持 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Eclipse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IDEA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</a:t>
            </a: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NetNeans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</a:t>
            </a: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AndroidStudio</a:t>
            </a:r>
            <a:endParaRPr lang="en-US" altLang="zh-C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支持以插件方式扩展 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Jelly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）编写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0042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Maven</a:t>
            </a:r>
            <a:r>
              <a:rPr lang="zh-CN" alt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生命周期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2286000"/>
            <a:ext cx="9071640" cy="5935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482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</a:t>
            </a:r>
            <a:r>
              <a:rPr lang="en-US" altLang="zh-C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ifecycle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roid Sans Fallback"/>
            </a:endParaRPr>
          </a:p>
          <a:p>
            <a:pPr marL="905400" lvl="1">
              <a:buClr>
                <a:srgbClr val="000000"/>
              </a:buClr>
              <a:buSzPct val="45000"/>
            </a:pPr>
            <a:r>
              <a:rPr lang="zh-CN" alt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提供预定义的</a:t>
            </a:r>
            <a:r>
              <a:rPr lang="en-US" altLang="zh-C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Maven</a:t>
            </a:r>
            <a:r>
              <a:rPr lang="zh-CN" alt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运行时的默认行为。</a:t>
            </a:r>
            <a:endParaRPr lang="en-US" altLang="zh-CN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91150" lvl="1" indent="-28575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Clean Lifecycle 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在进行真正的构建之前进行一些清理工作。</a:t>
            </a:r>
          </a:p>
          <a:p>
            <a:pPr marL="1191150" lvl="1" indent="-28575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Default Lifecycle 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构建的核心部分，编译，测试，打包，部署等等。</a:t>
            </a:r>
          </a:p>
          <a:p>
            <a:pPr marL="1191150" lvl="1" indent="-28575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Site Lifecycle 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生成项目报告，站点，发布站点。</a:t>
            </a:r>
            <a:endParaRPr lang="en-US" altLang="zh-C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Default </a:t>
            </a:r>
            <a:r>
              <a:rPr lang="en-US" altLang="zh-C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Lifecycle</a:t>
            </a:r>
            <a:endParaRPr lang="en-US" sz="3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 marL="1191150" lvl="1" indent="-28575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compile     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编译项目的源代码。</a:t>
            </a:r>
          </a:p>
          <a:p>
            <a:pPr marL="1191150" lvl="1" indent="-28575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test     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使用合适的单元测试框架运行测试。这些测试代码不会被打包或部署。</a:t>
            </a:r>
          </a:p>
          <a:p>
            <a:pPr marL="1191150" lvl="1" indent="-28575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package     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接受编译好的代码，打包成可发布的格式，如 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JAR 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</a:p>
          <a:p>
            <a:pPr marL="1191150" lvl="1" indent="-28575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install     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将包安装至本地仓库，以让其它项目依赖。</a:t>
            </a:r>
          </a:p>
          <a:p>
            <a:pPr marL="1191150" lvl="1" indent="-28575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deploy     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将最终的包复制到远程的仓库，以让其它开发人员与项目共享。</a:t>
            </a:r>
          </a:p>
          <a:p>
            <a:pPr marL="448200"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http://maven.apache.org/guides/introduction/introduction-to-the-lifecycle.html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2979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Maven</a:t>
            </a:r>
            <a:r>
              <a:rPr lang="zh-CN" alt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系统配置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2286000"/>
            <a:ext cx="9071640" cy="5273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482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M2_HOME/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conf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altLang="zh-C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settings.xml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roid Sans Fallback"/>
            </a:endParaRPr>
          </a:p>
          <a:p>
            <a:pPr marL="448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dirty="0" smtClean="0"/>
              <a:t>&lt;</a:t>
            </a:r>
            <a:r>
              <a:rPr lang="en-US" dirty="0" err="1"/>
              <a:t>localRepository</a:t>
            </a:r>
            <a:r>
              <a:rPr lang="en-US" dirty="0" smtClean="0"/>
              <a:t>/&gt; - </a:t>
            </a:r>
            <a:r>
              <a:rPr lang="zh-CN" altLang="en-US" dirty="0" smtClean="0"/>
              <a:t>本地仓库路径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 &lt;servers</a:t>
            </a:r>
            <a:r>
              <a:rPr lang="en-US" dirty="0" smtClean="0"/>
              <a:t>/&gt; </a:t>
            </a:r>
            <a:r>
              <a:rPr lang="en-US" altLang="zh-CN" dirty="0" smtClean="0"/>
              <a:t>- POM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repositories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distributionManagement</a:t>
            </a:r>
            <a:r>
              <a:rPr lang="zh-CN" altLang="en-US" dirty="0" smtClean="0"/>
              <a:t>连接服务器的信息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 &lt;mirrors</a:t>
            </a:r>
            <a:r>
              <a:rPr lang="en-US" dirty="0" smtClean="0"/>
              <a:t>/&gt;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远程仓库的镜像</a:t>
            </a:r>
            <a:endParaRPr lang="en-US" altLang="zh-CN" dirty="0" smtClean="0"/>
          </a:p>
          <a:p>
            <a:pPr marL="448200" lvl="1"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altLang="zh-C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48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altLang="zh-CN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</a:t>
            </a:r>
            <a:r>
              <a:rPr lang="en-US" altLang="zh-CN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://maven.apache.org/settings.html</a:t>
            </a:r>
            <a:endParaRPr lang="en-US" altLang="zh-CN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56549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Maven</a:t>
            </a:r>
            <a:r>
              <a:rPr lang="zh-CN" alt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项目配置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2286000"/>
            <a:ext cx="9071640" cy="5273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482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</a:t>
            </a:r>
            <a:r>
              <a:rPr lang="en-US" altLang="zh-CN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roject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_HOME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pom</a:t>
            </a:r>
            <a:r>
              <a:rPr lang="en-US" altLang="zh-C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.xml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roid Sans Fallback"/>
            </a:endParaRPr>
          </a:p>
          <a:p>
            <a:pPr marL="448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dirty="0"/>
              <a:t>&lt;parent</a:t>
            </a:r>
            <a:r>
              <a:rPr lang="en-US" dirty="0" smtClean="0"/>
              <a:t>&gt;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父</a:t>
            </a:r>
            <a:r>
              <a:rPr lang="en-US" altLang="zh-CN" dirty="0" err="1"/>
              <a:t>pom</a:t>
            </a:r>
            <a:r>
              <a:rPr lang="zh-CN" altLang="en-US" dirty="0" smtClean="0"/>
              <a:t>标识信息，</a:t>
            </a:r>
            <a:r>
              <a:rPr lang="en-US" altLang="zh-CN" dirty="0" err="1" smtClean="0"/>
              <a:t>groupId:artifactId:version</a:t>
            </a:r>
            <a:endParaRPr lang="en-US" altLang="zh-CN" dirty="0"/>
          </a:p>
          <a:p>
            <a:pPr marL="448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altLang="zh-CN" dirty="0" smtClean="0"/>
              <a:t>	&lt;packaging&gt; - </a:t>
            </a:r>
            <a:r>
              <a:rPr lang="zh-CN" altLang="en-US" dirty="0" smtClean="0"/>
              <a:t>项目产生的构件类型，例如</a:t>
            </a:r>
            <a:r>
              <a:rPr lang="en-US" altLang="zh-CN" dirty="0" smtClean="0"/>
              <a:t>jar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war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ear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pom</a:t>
            </a:r>
            <a:r>
              <a:rPr lang="zh-CN" altLang="en-US" dirty="0" smtClean="0"/>
              <a:t>，可扩展</a:t>
            </a:r>
            <a:endParaRPr lang="en-US" altLang="zh-CN" dirty="0" smtClean="0"/>
          </a:p>
          <a:p>
            <a:pPr marL="448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altLang="zh-CN" dirty="0" smtClean="0"/>
              <a:t>	&lt;</a:t>
            </a:r>
            <a:r>
              <a:rPr lang="en-US" altLang="zh-CN" dirty="0" err="1"/>
              <a:t>issueManagement</a:t>
            </a:r>
            <a:r>
              <a:rPr lang="en-US" altLang="zh-CN" dirty="0" smtClean="0"/>
              <a:t>&gt; - </a:t>
            </a:r>
            <a:r>
              <a:rPr lang="zh-CN" altLang="en-US" dirty="0" smtClean="0"/>
              <a:t>问题管理系统</a:t>
            </a:r>
            <a:endParaRPr lang="en-US" altLang="zh-CN" dirty="0" smtClean="0"/>
          </a:p>
          <a:p>
            <a:pPr marL="448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altLang="zh-CN" dirty="0"/>
              <a:t>	</a:t>
            </a:r>
            <a:r>
              <a:rPr lang="en-US" altLang="zh-CN" dirty="0" smtClean="0"/>
              <a:t>&lt;</a:t>
            </a:r>
            <a:r>
              <a:rPr lang="en-US" altLang="zh-CN" dirty="0" err="1"/>
              <a:t>scm</a:t>
            </a:r>
            <a:r>
              <a:rPr lang="en-US" altLang="zh-CN" dirty="0" smtClean="0"/>
              <a:t>&gt; - </a:t>
            </a:r>
            <a:r>
              <a:rPr lang="zh-CN" altLang="en-US" dirty="0" smtClean="0"/>
              <a:t>软件配置管理</a:t>
            </a:r>
            <a:endParaRPr lang="en-US" altLang="zh-CN" dirty="0"/>
          </a:p>
          <a:p>
            <a:pPr marL="448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altLang="zh-CN" dirty="0"/>
              <a:t>	&lt;build</a:t>
            </a:r>
            <a:r>
              <a:rPr lang="en-US" altLang="zh-CN" dirty="0" smtClean="0"/>
              <a:t>&gt; - </a:t>
            </a:r>
            <a:r>
              <a:rPr lang="zh-CN" altLang="en-US" dirty="0" smtClean="0"/>
              <a:t>项目构建的配置</a:t>
            </a:r>
            <a:endParaRPr lang="en-US" altLang="zh-CN" dirty="0" smtClean="0"/>
          </a:p>
          <a:p>
            <a:pPr marL="448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altLang="zh-CN" dirty="0"/>
              <a:t>	</a:t>
            </a:r>
            <a:r>
              <a:rPr lang="en-US" altLang="zh-CN" b="1" dirty="0" smtClean="0"/>
              <a:t>&lt;dependencies&gt; - </a:t>
            </a:r>
            <a:r>
              <a:rPr lang="zh-CN" altLang="en-US" b="1" dirty="0"/>
              <a:t>项目相关的所有</a:t>
            </a:r>
            <a:r>
              <a:rPr lang="zh-CN" altLang="en-US" b="1" dirty="0" smtClean="0"/>
              <a:t>依赖</a:t>
            </a:r>
            <a:endParaRPr lang="en-US" altLang="zh-CN" b="1" dirty="0" smtClean="0"/>
          </a:p>
          <a:p>
            <a:pPr marL="448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altLang="zh-CN" b="1" dirty="0" smtClean="0"/>
              <a:t>	&lt;</a:t>
            </a:r>
            <a:r>
              <a:rPr lang="en-US" altLang="zh-CN" b="1" dirty="0" err="1" smtClean="0"/>
              <a:t>distributionManagement</a:t>
            </a:r>
            <a:r>
              <a:rPr lang="en-US" altLang="zh-CN" b="1" dirty="0" smtClean="0"/>
              <a:t>&gt; - </a:t>
            </a:r>
            <a:r>
              <a:rPr lang="zh-CN" altLang="en-US" b="1" dirty="0" smtClean="0"/>
              <a:t>分发管理</a:t>
            </a:r>
            <a:endParaRPr lang="en-US" altLang="zh-CN" b="1" dirty="0" smtClean="0"/>
          </a:p>
          <a:p>
            <a:pPr marL="448200" lvl="1"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altLang="zh-CN" dirty="0"/>
          </a:p>
          <a:p>
            <a:pPr marL="44820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altLang="zh-CN" b="1" dirty="0"/>
              <a:t>https://maven.apache.org/pom.html</a:t>
            </a:r>
            <a:endParaRPr lang="en-US" altLang="zh-CN" b="1" dirty="0" smtClean="0"/>
          </a:p>
          <a:p>
            <a:pPr marL="448200" lvl="1"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6498898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2B4CCA-5136-4553-9AAD-E588DD7BDF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0B400C-D436-4D62-91CB-835B5030A6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A315BA5-FED1-4ACA-B8E7-743F497B2F61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434</Words>
  <Application>Microsoft Office PowerPoint</Application>
  <PresentationFormat>自定义</PresentationFormat>
  <Paragraphs>146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new</cp:lastModifiedBy>
  <cp:revision>49</cp:revision>
  <dcterms:created xsi:type="dcterms:W3CDTF">2016-09-25T20:29:58Z</dcterms:created>
  <dcterms:modified xsi:type="dcterms:W3CDTF">2016-12-26T02:43:49Z</dcterms:modified>
  <dc:language>en-US</dc:language>
</cp:coreProperties>
</file>