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5BC"/>
    <a:srgbClr val="00417C"/>
    <a:srgbClr val="93634C"/>
    <a:srgbClr val="94634C"/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5633" autoAdjust="0"/>
  </p:normalViewPr>
  <p:slideViewPr>
    <p:cSldViewPr>
      <p:cViewPr varScale="1">
        <p:scale>
          <a:sx n="103" d="100"/>
          <a:sy n="103" d="100"/>
        </p:scale>
        <p:origin x="-11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DD24D7-FED1-4393-89B8-47BAEDB75ACE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D536CF-49BC-4D7F-A1BB-E7D09BD8B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4C7E-346F-465A-87F3-822A0AA78BE3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D7A-BA0C-4D44-A7B8-0B8FD0EAF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F96D-DB75-4079-A7C6-A7C0679782B5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E87C-14F1-48EB-91DB-2968F9CD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8A38-061C-47E0-ABC0-552101F133EB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A69A-571F-4516-97DA-CACC4A771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26FE-52E4-4AFB-92D2-A2153D0294CD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04BA-6902-4115-9127-8A72B8757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1FB3-965D-4B19-ABA7-AA90E5D90136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7E7-E804-4DB9-AB8C-AA7880F3F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E5DF-6247-4005-B19E-4265B67A05BD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734C-74BF-4705-927F-A7AEFB9F6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4E7D2-45B7-4BB4-8301-1375C0739582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3755-CC23-42DD-AAE8-9D95E56E3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FF38-8661-4B2F-8467-411C5CD8546B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87A1-0254-4792-A633-CDCDC163D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FF34-3ADF-422E-8BE9-07EAF17B613C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7BB1-6BEE-4908-873F-819854644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B3-AE52-487A-918F-069CC9A54D81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2628-3198-4043-82DD-768972B56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1895-1581-40C7-8520-B39B969E3FC8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EB7D-4137-4CE4-89FA-E8BF5C17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65B35-1F7E-424C-B409-88B7E54C263A}" type="datetimeFigureOut">
              <a:rPr lang="zh-CN" altLang="en-US"/>
              <a:pPr>
                <a:defRPr/>
              </a:pPr>
              <a:t>2015/1/8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2802E3-F9E6-4CCC-94AA-AC775DC09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3071813" y="4572000"/>
            <a:ext cx="485775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Calibri" pitchFamily="34" charset="0"/>
              </a:rPr>
              <a:t>POWERPOINT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32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适用于论文答辩及相关类别演示</a:t>
            </a:r>
          </a:p>
          <a:p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sc.chinaz.com</a:t>
            </a:r>
          </a:p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站长素材</a:t>
            </a:r>
          </a:p>
          <a:p>
            <a:endParaRPr lang="zh-CN" altLang="en-US"/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71438" y="6570663"/>
            <a:ext cx="73580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214688" y="5070475"/>
            <a:ext cx="3000375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4081463"/>
            <a:ext cx="9144000" cy="357187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2214563" y="3308350"/>
            <a:ext cx="528637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b="1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毕业论文答辩模板</a:t>
            </a:r>
          </a:p>
          <a:p>
            <a:r>
              <a:rPr lang="zh-CN" altLang="en-US" sz="280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140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80" name="TextBox 28"/>
          <p:cNvSpPr txBox="1">
            <a:spLocks noChangeArrowheads="1"/>
          </p:cNvSpPr>
          <p:nvPr/>
        </p:nvSpPr>
        <p:spPr bwMode="auto">
          <a:xfrm>
            <a:off x="3071813" y="4581525"/>
            <a:ext cx="3857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答辩人：站长素材</a:t>
            </a:r>
            <a:r>
              <a:rPr lang="en-US" altLang="zh-CN" sz="120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zh-CN" altLang="en-US" sz="120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导师：站长素材</a:t>
            </a:r>
          </a:p>
        </p:txBody>
      </p:sp>
      <p:sp>
        <p:nvSpPr>
          <p:cNvPr id="3081" name="矩形 9"/>
          <p:cNvSpPr>
            <a:spLocks noChangeArrowheads="1"/>
          </p:cNvSpPr>
          <p:nvPr/>
        </p:nvSpPr>
        <p:spPr bwMode="auto">
          <a:xfrm>
            <a:off x="3143250" y="2987675"/>
            <a:ext cx="30575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点击添加您的（专业与班级、学号）</a:t>
            </a:r>
          </a:p>
        </p:txBody>
      </p:sp>
      <p:sp>
        <p:nvSpPr>
          <p:cNvPr id="3082" name="矩形 10"/>
          <p:cNvSpPr>
            <a:spLocks noChangeArrowheads="1"/>
          </p:cNvSpPr>
          <p:nvPr/>
        </p:nvSpPr>
        <p:spPr bwMode="auto">
          <a:xfrm>
            <a:off x="3143250" y="4108450"/>
            <a:ext cx="2878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深蓝色清新简洁大气严禁学术风格</a:t>
            </a:r>
          </a:p>
        </p:txBody>
      </p:sp>
      <p:sp>
        <p:nvSpPr>
          <p:cNvPr id="12" name="椭圆 11"/>
          <p:cNvSpPr/>
          <p:nvPr/>
        </p:nvSpPr>
        <p:spPr>
          <a:xfrm>
            <a:off x="3929063" y="1416050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4" name="矩形 12"/>
          <p:cNvSpPr>
            <a:spLocks noChangeArrowheads="1"/>
          </p:cNvSpPr>
          <p:nvPr/>
        </p:nvSpPr>
        <p:spPr bwMode="auto">
          <a:xfrm>
            <a:off x="4000500" y="1987550"/>
            <a:ext cx="133667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添加您的校徽</a:t>
            </a:r>
            <a:r>
              <a:rPr lang="en-US" altLang="zh-CN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1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5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2754313"/>
            <a:ext cx="1941513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 36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63" y="2286000"/>
            <a:ext cx="1941512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图片 30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2700338"/>
            <a:ext cx="8915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图片 34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8" y="3286125"/>
            <a:ext cx="201295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图片 32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3786188"/>
            <a:ext cx="2084387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图片 19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4357688"/>
            <a:ext cx="200025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4108" name="图片 15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5" y="290513"/>
            <a:ext cx="1625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9" name="TextBox 17"/>
          <p:cNvSpPr txBox="1">
            <a:spLocks noChangeArrowheads="1"/>
          </p:cNvSpPr>
          <p:nvPr/>
        </p:nvSpPr>
        <p:spPr bwMode="auto">
          <a:xfrm>
            <a:off x="714375" y="731838"/>
            <a:ext cx="1571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8C5BC"/>
                </a:solidFill>
              </a:rPr>
              <a:t>   </a:t>
            </a:r>
            <a:r>
              <a:rPr lang="zh-CN" altLang="en-US" sz="2000">
                <a:solidFill>
                  <a:srgbClr val="C8C5BC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>
                <a:solidFill>
                  <a:srgbClr val="C8C5BC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200">
                <a:solidFill>
                  <a:srgbClr val="C8C5BC"/>
                </a:solidFill>
              </a:rPr>
              <a:t>CONTENTS</a:t>
            </a:r>
            <a:endParaRPr lang="zh-CN" altLang="en-US" sz="1200">
              <a:solidFill>
                <a:srgbClr val="C8C5BC"/>
              </a:solidFill>
            </a:endParaRPr>
          </a:p>
        </p:txBody>
      </p:sp>
      <p:sp>
        <p:nvSpPr>
          <p:cNvPr id="4110" name="矩形 24"/>
          <p:cNvSpPr>
            <a:spLocks noChangeArrowheads="1"/>
          </p:cNvSpPr>
          <p:nvPr/>
        </p:nvSpPr>
        <p:spPr bwMode="auto">
          <a:xfrm>
            <a:off x="857250" y="448786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4111" name="矩形 26"/>
          <p:cNvSpPr>
            <a:spLocks noChangeArrowheads="1"/>
          </p:cNvSpPr>
          <p:nvPr/>
        </p:nvSpPr>
        <p:spPr bwMode="auto">
          <a:xfrm>
            <a:off x="1928813" y="3929063"/>
            <a:ext cx="180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研究方法与思路</a:t>
            </a:r>
          </a:p>
        </p:txBody>
      </p:sp>
      <p:sp>
        <p:nvSpPr>
          <p:cNvPr id="4112" name="矩形 27"/>
          <p:cNvSpPr>
            <a:spLocks noChangeArrowheads="1"/>
          </p:cNvSpPr>
          <p:nvPr/>
        </p:nvSpPr>
        <p:spPr bwMode="auto">
          <a:xfrm>
            <a:off x="3716338" y="3429000"/>
            <a:ext cx="15700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关键技术与实践焦点</a:t>
            </a:r>
          </a:p>
        </p:txBody>
      </p:sp>
      <p:sp>
        <p:nvSpPr>
          <p:cNvPr id="4113" name="矩形 28"/>
          <p:cNvSpPr>
            <a:spLocks noChangeArrowheads="1"/>
          </p:cNvSpPr>
          <p:nvPr/>
        </p:nvSpPr>
        <p:spPr bwMode="auto">
          <a:xfrm>
            <a:off x="5308600" y="2876550"/>
            <a:ext cx="1620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研究成功与应用</a:t>
            </a:r>
          </a:p>
        </p:txBody>
      </p:sp>
      <p:sp>
        <p:nvSpPr>
          <p:cNvPr id="4114" name="矩形 37"/>
          <p:cNvSpPr>
            <a:spLocks noChangeArrowheads="1"/>
          </p:cNvSpPr>
          <p:nvPr/>
        </p:nvSpPr>
        <p:spPr bwMode="auto">
          <a:xfrm>
            <a:off x="7215188" y="242887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相关建议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43" descr="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0"/>
            <a:ext cx="642938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图片 42" descr="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188" y="0"/>
            <a:ext cx="642937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图片 41" descr="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88" y="4714875"/>
            <a:ext cx="3657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图片 44" descr="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5" y="3143250"/>
            <a:ext cx="3657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图片 45" descr="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1643063"/>
            <a:ext cx="3657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图片 46" descr="3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88" y="142875"/>
            <a:ext cx="3657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5132" name="图片 21" descr="2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0188" y="2071688"/>
            <a:ext cx="2328862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3" name="图片 23" descr="2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71688" y="2479675"/>
            <a:ext cx="10001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4" name="矩形 29"/>
          <p:cNvSpPr>
            <a:spLocks noChangeArrowheads="1"/>
          </p:cNvSpPr>
          <p:nvPr/>
        </p:nvSpPr>
        <p:spPr bwMode="auto">
          <a:xfrm>
            <a:off x="2214563" y="3857625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8C5BC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5135" name="矩形 33"/>
          <p:cNvSpPr>
            <a:spLocks noChangeArrowheads="1"/>
          </p:cNvSpPr>
          <p:nvPr/>
        </p:nvSpPr>
        <p:spPr bwMode="auto">
          <a:xfrm>
            <a:off x="6000750" y="785813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sp>
        <p:nvSpPr>
          <p:cNvPr id="5136" name="矩形 47"/>
          <p:cNvSpPr>
            <a:spLocks noChangeArrowheads="1"/>
          </p:cNvSpPr>
          <p:nvPr/>
        </p:nvSpPr>
        <p:spPr bwMode="auto">
          <a:xfrm>
            <a:off x="5643563" y="234473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sp>
        <p:nvSpPr>
          <p:cNvPr id="5137" name="矩形 48"/>
          <p:cNvSpPr>
            <a:spLocks noChangeArrowheads="1"/>
          </p:cNvSpPr>
          <p:nvPr/>
        </p:nvSpPr>
        <p:spPr bwMode="auto">
          <a:xfrm>
            <a:off x="5643563" y="3857625"/>
            <a:ext cx="2262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</a:p>
        </p:txBody>
      </p:sp>
      <p:sp>
        <p:nvSpPr>
          <p:cNvPr id="5138" name="矩形 49"/>
          <p:cNvSpPr>
            <a:spLocks noChangeArrowheads="1"/>
          </p:cNvSpPr>
          <p:nvPr/>
        </p:nvSpPr>
        <p:spPr bwMode="auto">
          <a:xfrm>
            <a:off x="5643563" y="5416550"/>
            <a:ext cx="2262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理论基础与文献综述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2357438" y="1998663"/>
            <a:ext cx="4643437" cy="1587"/>
          </a:xfrm>
          <a:prstGeom prst="line">
            <a:avLst/>
          </a:prstGeom>
          <a:ln w="88900" cmpd="thickThin">
            <a:solidFill>
              <a:srgbClr val="C8C5B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214438" y="1285875"/>
            <a:ext cx="1428750" cy="1428750"/>
          </a:xfrm>
          <a:prstGeom prst="ellipse">
            <a:avLst/>
          </a:prstGeom>
          <a:solidFill>
            <a:srgbClr val="C8C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148" name="图片 25" descr="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0" y="-92075"/>
            <a:ext cx="2357438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7678738" y="34448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8C5BC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sp>
        <p:nvSpPr>
          <p:cNvPr id="6154" name="矩形 48"/>
          <p:cNvSpPr>
            <a:spLocks noChangeArrowheads="1"/>
          </p:cNvSpPr>
          <p:nvPr/>
        </p:nvSpPr>
        <p:spPr bwMode="auto">
          <a:xfrm>
            <a:off x="2787650" y="4286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5" name="矩形 49"/>
          <p:cNvSpPr>
            <a:spLocks noChangeArrowheads="1"/>
          </p:cNvSpPr>
          <p:nvPr/>
        </p:nvSpPr>
        <p:spPr bwMode="auto">
          <a:xfrm>
            <a:off x="2714625" y="21431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500063"/>
            <a:ext cx="7429500" cy="1587"/>
          </a:xfrm>
          <a:prstGeom prst="line">
            <a:avLst/>
          </a:prstGeom>
          <a:ln w="15875">
            <a:solidFill>
              <a:srgbClr val="0041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357438" y="4213225"/>
            <a:ext cx="4643437" cy="1588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6715125" y="3500438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59" name="矩形 51"/>
          <p:cNvSpPr>
            <a:spLocks noChangeArrowheads="1"/>
          </p:cNvSpPr>
          <p:nvPr/>
        </p:nvSpPr>
        <p:spPr bwMode="auto">
          <a:xfrm>
            <a:off x="1392238" y="178593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6160" name="矩形 52"/>
          <p:cNvSpPr>
            <a:spLocks noChangeArrowheads="1"/>
          </p:cNvSpPr>
          <p:nvPr/>
        </p:nvSpPr>
        <p:spPr bwMode="auto">
          <a:xfrm>
            <a:off x="6892925" y="400050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8C5B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6161" name="矩形 53"/>
          <p:cNvSpPr>
            <a:spLocks noChangeArrowheads="1"/>
          </p:cNvSpPr>
          <p:nvPr/>
        </p:nvSpPr>
        <p:spPr bwMode="auto">
          <a:xfrm>
            <a:off x="2786063" y="47148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2" name="矩形 54"/>
          <p:cNvSpPr>
            <a:spLocks noChangeArrowheads="1"/>
          </p:cNvSpPr>
          <p:nvPr/>
        </p:nvSpPr>
        <p:spPr bwMode="auto">
          <a:xfrm>
            <a:off x="4643438" y="2143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3" name="矩形 55"/>
          <p:cNvSpPr>
            <a:spLocks noChangeArrowheads="1"/>
          </p:cNvSpPr>
          <p:nvPr/>
        </p:nvSpPr>
        <p:spPr bwMode="auto">
          <a:xfrm>
            <a:off x="2786063" y="51308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4" name="矩形 56"/>
          <p:cNvSpPr>
            <a:spLocks noChangeArrowheads="1"/>
          </p:cNvSpPr>
          <p:nvPr/>
        </p:nvSpPr>
        <p:spPr bwMode="auto">
          <a:xfrm>
            <a:off x="2714625" y="25717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5" name="矩形 57"/>
          <p:cNvSpPr>
            <a:spLocks noChangeArrowheads="1"/>
          </p:cNvSpPr>
          <p:nvPr/>
        </p:nvSpPr>
        <p:spPr bwMode="auto">
          <a:xfrm>
            <a:off x="4643438" y="25717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6" name="矩形 58"/>
          <p:cNvSpPr>
            <a:spLocks noChangeArrowheads="1"/>
          </p:cNvSpPr>
          <p:nvPr/>
        </p:nvSpPr>
        <p:spPr bwMode="auto">
          <a:xfrm>
            <a:off x="4787900" y="4286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7" name="矩形 59"/>
          <p:cNvSpPr>
            <a:spLocks noChangeArrowheads="1"/>
          </p:cNvSpPr>
          <p:nvPr/>
        </p:nvSpPr>
        <p:spPr bwMode="auto">
          <a:xfrm>
            <a:off x="4786313" y="47148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8" name="矩形 60"/>
          <p:cNvSpPr>
            <a:spLocks noChangeArrowheads="1"/>
          </p:cNvSpPr>
          <p:nvPr/>
        </p:nvSpPr>
        <p:spPr bwMode="auto">
          <a:xfrm>
            <a:off x="4859338" y="5143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69" name="矩形 61"/>
          <p:cNvSpPr>
            <a:spLocks noChangeArrowheads="1"/>
          </p:cNvSpPr>
          <p:nvPr/>
        </p:nvSpPr>
        <p:spPr bwMode="auto">
          <a:xfrm>
            <a:off x="2786063" y="3000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70" name="矩形 62"/>
          <p:cNvSpPr>
            <a:spLocks noChangeArrowheads="1"/>
          </p:cNvSpPr>
          <p:nvPr/>
        </p:nvSpPr>
        <p:spPr bwMode="auto">
          <a:xfrm>
            <a:off x="4643438" y="2928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4" descr="4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3321050"/>
            <a:ext cx="2438400" cy="28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图片 15" descr="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321050"/>
            <a:ext cx="2895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图片 11" descr="2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2188" y="1177925"/>
            <a:ext cx="2413000" cy="26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图片 13" descr="3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1177925"/>
            <a:ext cx="2578100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图片 10" descr="1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3425" y="857250"/>
            <a:ext cx="528320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矩形 48"/>
          <p:cNvSpPr>
            <a:spLocks noChangeArrowheads="1"/>
          </p:cNvSpPr>
          <p:nvPr/>
        </p:nvSpPr>
        <p:spPr bwMode="auto">
          <a:xfrm>
            <a:off x="2928938" y="2357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pic>
        <p:nvPicPr>
          <p:cNvPr id="7176" name="图片 25" descr="1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750" y="-92075"/>
            <a:ext cx="2357438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1" name="矩形 47"/>
          <p:cNvSpPr>
            <a:spLocks noChangeArrowheads="1"/>
          </p:cNvSpPr>
          <p:nvPr/>
        </p:nvSpPr>
        <p:spPr bwMode="auto">
          <a:xfrm>
            <a:off x="7678738" y="344488"/>
            <a:ext cx="1108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8C5BC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500063"/>
            <a:ext cx="7429500" cy="1587"/>
          </a:xfrm>
          <a:prstGeom prst="line">
            <a:avLst/>
          </a:prstGeom>
          <a:ln w="15875">
            <a:solidFill>
              <a:srgbClr val="0041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矩形 16"/>
          <p:cNvSpPr>
            <a:spLocks noChangeArrowheads="1"/>
          </p:cNvSpPr>
          <p:nvPr/>
        </p:nvSpPr>
        <p:spPr bwMode="auto">
          <a:xfrm>
            <a:off x="5286375" y="2428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4" name="矩形 17"/>
          <p:cNvSpPr>
            <a:spLocks noChangeArrowheads="1"/>
          </p:cNvSpPr>
          <p:nvPr/>
        </p:nvSpPr>
        <p:spPr bwMode="auto">
          <a:xfrm>
            <a:off x="2857500" y="45720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85" name="矩形 18"/>
          <p:cNvSpPr>
            <a:spLocks noChangeArrowheads="1"/>
          </p:cNvSpPr>
          <p:nvPr/>
        </p:nvSpPr>
        <p:spPr bwMode="auto">
          <a:xfrm>
            <a:off x="5000625" y="45005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0" descr="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1288" y="1008063"/>
            <a:ext cx="6589712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图片 11" descr="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9850" y="825500"/>
            <a:ext cx="6589713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图片 25" descr="1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0" y="-92075"/>
            <a:ext cx="2357438" cy="144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0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47"/>
          <p:cNvSpPr>
            <a:spLocks noChangeArrowheads="1"/>
          </p:cNvSpPr>
          <p:nvPr/>
        </p:nvSpPr>
        <p:spPr bwMode="auto">
          <a:xfrm>
            <a:off x="7358063" y="285750"/>
            <a:ext cx="1800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C8C5BC"/>
                </a:solidFill>
                <a:latin typeface="微软雅黑" pitchFamily="34" charset="-122"/>
                <a:ea typeface="微软雅黑" pitchFamily="34" charset="-122"/>
              </a:rPr>
              <a:t>国内外相关研究综述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500063"/>
            <a:ext cx="7429500" cy="1587"/>
          </a:xfrm>
          <a:prstGeom prst="line">
            <a:avLst/>
          </a:prstGeom>
          <a:ln w="15875">
            <a:solidFill>
              <a:srgbClr val="0041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3" name="矩形 12"/>
          <p:cNvSpPr>
            <a:spLocks noChangeArrowheads="1"/>
          </p:cNvSpPr>
          <p:nvPr/>
        </p:nvSpPr>
        <p:spPr bwMode="auto">
          <a:xfrm>
            <a:off x="2714625" y="27860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4" name="矩形 13"/>
          <p:cNvSpPr>
            <a:spLocks noChangeArrowheads="1"/>
          </p:cNvSpPr>
          <p:nvPr/>
        </p:nvSpPr>
        <p:spPr bwMode="auto">
          <a:xfrm>
            <a:off x="3786188" y="34290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5" name="矩形 14"/>
          <p:cNvSpPr>
            <a:spLocks noChangeArrowheads="1"/>
          </p:cNvSpPr>
          <p:nvPr/>
        </p:nvSpPr>
        <p:spPr bwMode="auto">
          <a:xfrm>
            <a:off x="4429125" y="40719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243</Words>
  <Application>Microsoft Office PowerPoint</Application>
  <PresentationFormat>全屏显示(4:3)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宋体</vt:lpstr>
      <vt:lpstr>Calibri</vt:lpstr>
      <vt:lpstr>微软雅黑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274</cp:revision>
  <dcterms:created xsi:type="dcterms:W3CDTF">2013-10-30T09:04:50Z</dcterms:created>
  <dcterms:modified xsi:type="dcterms:W3CDTF">2015-01-08T09:58:52Z</dcterms:modified>
</cp:coreProperties>
</file>