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7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285992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DVD</a:t>
            </a:r>
            <a:r>
              <a:rPr lang="zh-CN" altLang="en-US" dirty="0" smtClean="0"/>
              <a:t>管理系统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14546" y="3643314"/>
            <a:ext cx="6400800" cy="1852610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制作人：唐宇翔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功能：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新增</a:t>
            </a:r>
            <a:r>
              <a:rPr lang="en-US" altLang="zh-CN" sz="2000" dirty="0" smtClean="0"/>
              <a:t>DVD</a:t>
            </a:r>
          </a:p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查看</a:t>
            </a:r>
            <a:r>
              <a:rPr lang="en-US" altLang="zh-CN" sz="2000" dirty="0" smtClean="0"/>
              <a:t>DVD</a:t>
            </a:r>
          </a:p>
          <a:p>
            <a:r>
              <a:rPr lang="en-US" altLang="zh-CN" sz="2000" dirty="0" smtClean="0"/>
              <a:t>3.</a:t>
            </a:r>
            <a:r>
              <a:rPr lang="zh-CN" altLang="en-US" sz="2000" dirty="0" smtClean="0"/>
              <a:t>删除</a:t>
            </a:r>
            <a:r>
              <a:rPr lang="en-US" altLang="zh-CN" sz="2000" dirty="0" smtClean="0"/>
              <a:t>DVD</a:t>
            </a:r>
          </a:p>
          <a:p>
            <a:r>
              <a:rPr lang="en-US" altLang="zh-CN" sz="2000" dirty="0" smtClean="0"/>
              <a:t>4.</a:t>
            </a:r>
            <a:r>
              <a:rPr lang="zh-CN" altLang="en-US" sz="2000" dirty="0" smtClean="0"/>
              <a:t>借出</a:t>
            </a:r>
            <a:r>
              <a:rPr lang="en-US" altLang="zh-CN" sz="2000" dirty="0" smtClean="0"/>
              <a:t>DVD</a:t>
            </a:r>
          </a:p>
          <a:p>
            <a:r>
              <a:rPr lang="en-US" altLang="zh-CN" sz="2000" dirty="0" smtClean="0"/>
              <a:t>5.</a:t>
            </a:r>
            <a:r>
              <a:rPr lang="zh-CN" altLang="en-US" sz="2000" dirty="0" smtClean="0"/>
              <a:t>归还</a:t>
            </a:r>
            <a:r>
              <a:rPr lang="en-US" altLang="zh-CN" sz="2000" dirty="0" smtClean="0"/>
              <a:t>DVD</a:t>
            </a:r>
          </a:p>
          <a:p>
            <a:r>
              <a:rPr lang="en-US" altLang="zh-CN" sz="2000" dirty="0" smtClean="0"/>
              <a:t>6.</a:t>
            </a:r>
            <a:r>
              <a:rPr lang="zh-CN" altLang="en-US" sz="2000" dirty="0" smtClean="0"/>
              <a:t>修改</a:t>
            </a:r>
            <a:r>
              <a:rPr lang="en-US" altLang="zh-CN" sz="2000" dirty="0" smtClean="0"/>
              <a:t>DVD</a:t>
            </a:r>
          </a:p>
          <a:p>
            <a:endParaRPr lang="zh-CN" altLang="en-US" sz="2000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357166"/>
            <a:ext cx="3357586" cy="6345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zh-CN" altLang="en-US" sz="2400" dirty="0"/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运行结果：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84"/>
            <a:ext cx="4000528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hee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>
              <a:buNone/>
            </a:pPr>
            <a:r>
              <a:rPr lang="zh-CN" altLang="en-US" dirty="0" smtClean="0"/>
              <a:t>谢谢观赏！</a:t>
            </a:r>
            <a:endParaRPr lang="en-US" altLang="zh-CN" dirty="0" smtClean="0"/>
          </a:p>
        </p:txBody>
      </p:sp>
    </p:spTree>
  </p:cSld>
  <p:clrMapOvr>
    <a:masterClrMapping/>
  </p:clrMapOvr>
  <p:transition spd="med">
    <p:cover dir="l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40</Words>
  <PresentationFormat>全屏显示(4:3)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DVD管理系统</vt:lpstr>
      <vt:lpstr>功能：</vt:lpstr>
      <vt:lpstr>幻灯片 3</vt:lpstr>
      <vt:lpstr>运行结果：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DVD管理系统</dc:title>
  <dc:creator>Administrator</dc:creator>
  <cp:lastModifiedBy>微软用户</cp:lastModifiedBy>
  <cp:revision>7</cp:revision>
  <dcterms:created xsi:type="dcterms:W3CDTF">2014-06-12T10:28:23Z</dcterms:created>
  <dcterms:modified xsi:type="dcterms:W3CDTF">2014-06-14T01:21:21Z</dcterms:modified>
</cp:coreProperties>
</file>