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9" r:id="rId3"/>
    <p:sldId id="270" r:id="rId4"/>
    <p:sldId id="276" r:id="rId5"/>
    <p:sldId id="261" r:id="rId6"/>
    <p:sldId id="275" r:id="rId7"/>
    <p:sldId id="27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4"/>
    <p:restoredTop sz="94643"/>
  </p:normalViewPr>
  <p:slideViewPr>
    <p:cSldViewPr snapToGrid="0" snapToObjects="1">
      <p:cViewPr varScale="1">
        <p:scale>
          <a:sx n="91" d="100"/>
          <a:sy n="91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2021/10/7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2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Want to Do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4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10515600" cy="5410844"/>
          </a:xfrm>
        </p:spPr>
        <p:txBody>
          <a:bodyPr/>
          <a:lstStyle/>
          <a:p>
            <a:r>
              <a:rPr kumimoji="1" lang="en-US" altLang="zh-TW" dirty="0"/>
              <a:t>Draw a rectangle</a:t>
            </a:r>
          </a:p>
          <a:p>
            <a:r>
              <a:rPr kumimoji="1" lang="en-US" altLang="zh-TW" dirty="0"/>
              <a:t>Why is this hard? Any difference to draw a triangle or line?</a:t>
            </a:r>
          </a:p>
          <a:p>
            <a:pPr lvl="1"/>
            <a:r>
              <a:rPr kumimoji="1" lang="en-US" altLang="zh-TW" dirty="0"/>
              <a:t>Review </a:t>
            </a:r>
            <a:r>
              <a:rPr kumimoji="1" lang="en-US" altLang="zh-TW" dirty="0" err="1"/>
              <a:t>gl.drawArrays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There is no “</a:t>
            </a:r>
            <a:r>
              <a:rPr kumimoji="1" lang="en-US" altLang="zh-TW" dirty="0" err="1"/>
              <a:t>gl.Quad</a:t>
            </a:r>
            <a:r>
              <a:rPr kumimoji="1" lang="en-US" altLang="zh-TW" dirty="0"/>
              <a:t>” or “</a:t>
            </a:r>
            <a:r>
              <a:rPr kumimoji="1" lang="en-US" altLang="zh-TW" dirty="0" err="1"/>
              <a:t>gl.rectangle</a:t>
            </a:r>
            <a:r>
              <a:rPr kumimoji="1" lang="en-US" altLang="zh-TW" dirty="0"/>
              <a:t>”</a:t>
            </a:r>
            <a:endParaRPr kumimoji="1" lang="zh-TW" altLang="en-US" dirty="0"/>
          </a:p>
        </p:txBody>
      </p:sp>
      <p:pic>
        <p:nvPicPr>
          <p:cNvPr id="10" name="Picture 2" descr="Hello Triangle | Drawing and Transforming Triangles in WebGL ...">
            <a:extLst>
              <a:ext uri="{FF2B5EF4-FFF2-40B4-BE49-F238E27FC236}">
                <a16:creationId xmlns:a16="http://schemas.microsoft.com/office/drawing/2014/main" id="{3BB65573-3646-CC41-91AC-61F8671E7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7655"/>
            <a:ext cx="4675616" cy="29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一張含有 文字, 監視器 的圖片&#10;&#10;自動產生的描述">
            <a:extLst>
              <a:ext uri="{FF2B5EF4-FFF2-40B4-BE49-F238E27FC236}">
                <a16:creationId xmlns:a16="http://schemas.microsoft.com/office/drawing/2014/main" id="{4AFEEEDD-DC84-8746-99AE-B7E31A4C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28" y="2516947"/>
            <a:ext cx="4159957" cy="41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監視器 的圖片&#10;&#10;自動產生的描述">
            <a:extLst>
              <a:ext uri="{FF2B5EF4-FFF2-40B4-BE49-F238E27FC236}">
                <a16:creationId xmlns:a16="http://schemas.microsoft.com/office/drawing/2014/main" id="{110D5DB2-0C6D-5441-AEF7-79363509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71" y="2342778"/>
            <a:ext cx="4159957" cy="418015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5839986" cy="5410844"/>
          </a:xfrm>
        </p:spPr>
        <p:txBody>
          <a:bodyPr/>
          <a:lstStyle/>
          <a:p>
            <a:r>
              <a:rPr kumimoji="1" lang="en-US" altLang="zh-TW" dirty="0"/>
              <a:t>Draw a rectangle</a:t>
            </a:r>
          </a:p>
          <a:p>
            <a:r>
              <a:rPr kumimoji="1" lang="en-US" altLang="zh-TW" dirty="0"/>
              <a:t>Why is this hard? Any difference to draw a triangle or line?</a:t>
            </a:r>
          </a:p>
          <a:p>
            <a:pPr lvl="1"/>
            <a:r>
              <a:rPr kumimoji="1" lang="en-US" altLang="zh-TW" dirty="0"/>
              <a:t>Review </a:t>
            </a:r>
            <a:r>
              <a:rPr kumimoji="1" lang="en-US" altLang="zh-TW" dirty="0" err="1"/>
              <a:t>gl.drawArrays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There is no “</a:t>
            </a:r>
            <a:r>
              <a:rPr kumimoji="1" lang="en-US" altLang="zh-TW" dirty="0" err="1"/>
              <a:t>gl.Quad</a:t>
            </a:r>
            <a:r>
              <a:rPr kumimoji="1" lang="en-US" altLang="zh-TW" dirty="0"/>
              <a:t>” or “</a:t>
            </a:r>
            <a:r>
              <a:rPr kumimoji="1" lang="en-US" altLang="zh-TW" dirty="0" err="1"/>
              <a:t>gl.rectangle</a:t>
            </a:r>
            <a:r>
              <a:rPr kumimoji="1" lang="en-US" altLang="zh-TW" dirty="0"/>
              <a:t>”</a:t>
            </a:r>
          </a:p>
          <a:p>
            <a:r>
              <a:rPr kumimoji="1" lang="en-US" altLang="zh-TW" dirty="0"/>
              <a:t>We have to use multiple triangles to draw a rectangle</a:t>
            </a:r>
            <a:endParaRPr kumimoji="1" lang="zh-TW" altLang="en-US" dirty="0"/>
          </a:p>
        </p:txBody>
      </p:sp>
      <p:pic>
        <p:nvPicPr>
          <p:cNvPr id="10" name="Picture 2" descr="Hello Triangle | Drawing and Transforming Triangles in WebGL ...">
            <a:extLst>
              <a:ext uri="{FF2B5EF4-FFF2-40B4-BE49-F238E27FC236}">
                <a16:creationId xmlns:a16="http://schemas.microsoft.com/office/drawing/2014/main" id="{3BB65573-3646-CC41-91AC-61F8671E7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1943"/>
            <a:ext cx="4675616" cy="29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09CEE666-E724-A64F-88A0-D9C9208DA5FD}"/>
              </a:ext>
            </a:extLst>
          </p:cNvPr>
          <p:cNvSpPr/>
          <p:nvPr/>
        </p:nvSpPr>
        <p:spPr>
          <a:xfrm rot="18886993">
            <a:off x="7151917" y="3069401"/>
            <a:ext cx="3171793" cy="1545145"/>
          </a:xfrm>
          <a:prstGeom prst="triangle">
            <a:avLst/>
          </a:prstGeom>
          <a:noFill/>
          <a:ln w="2222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006FE70E-2958-8F49-A488-DFDA07DE26B2}"/>
              </a:ext>
            </a:extLst>
          </p:cNvPr>
          <p:cNvSpPr/>
          <p:nvPr/>
        </p:nvSpPr>
        <p:spPr>
          <a:xfrm rot="8118526">
            <a:off x="8317570" y="4222698"/>
            <a:ext cx="3171793" cy="1545145"/>
          </a:xfrm>
          <a:prstGeom prst="triangle">
            <a:avLst/>
          </a:prstGeom>
          <a:noFill/>
          <a:ln w="22225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65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by Step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16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8270A-80B9-9D4C-A5EB-847B6A41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”TODOs”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13F87-0E8C-2041-9099-AB418846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1799" cy="4351338"/>
          </a:xfrm>
        </p:spPr>
        <p:txBody>
          <a:bodyPr/>
          <a:lstStyle/>
          <a:p>
            <a:r>
              <a:rPr kumimoji="1" lang="en-US" altLang="zh-TW" dirty="0"/>
              <a:t>Check Line68 first</a:t>
            </a:r>
          </a:p>
          <a:p>
            <a:pPr lvl="1"/>
            <a:r>
              <a:rPr kumimoji="1" lang="en-US" altLang="zh-TW" dirty="0"/>
              <a:t>I use “</a:t>
            </a:r>
            <a:r>
              <a:rPr kumimoji="1" lang="en-US" altLang="zh-TW" b="1" dirty="0" err="1">
                <a:solidFill>
                  <a:srgbClr val="C00000"/>
                </a:solidFill>
              </a:rPr>
              <a:t>gl.TRIANGLE_STRIP</a:t>
            </a:r>
            <a:r>
              <a:rPr kumimoji="1" lang="en-US" altLang="zh-TW" dirty="0"/>
              <a:t>” in </a:t>
            </a:r>
            <a:r>
              <a:rPr kumimoji="1" lang="en-US" altLang="zh-TW" dirty="0" err="1"/>
              <a:t>gl.drawArray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Check TODO comments</a:t>
            </a:r>
          </a:p>
          <a:p>
            <a:pPr lvl="1"/>
            <a:r>
              <a:rPr kumimoji="1" lang="en-US" altLang="zh-TW" dirty="0"/>
              <a:t>They are all in </a:t>
            </a:r>
            <a:r>
              <a:rPr kumimoji="1" lang="en-US" altLang="zh-TW" dirty="0" err="1"/>
              <a:t>initVertexBuffers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958852F-4FDC-554A-8ABE-F2850833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93" y="1825625"/>
            <a:ext cx="6274275" cy="351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監視器 的圖片&#10;&#10;自動產生的描述">
            <a:extLst>
              <a:ext uri="{FF2B5EF4-FFF2-40B4-BE49-F238E27FC236}">
                <a16:creationId xmlns:a16="http://schemas.microsoft.com/office/drawing/2014/main" id="{A8D5F333-9220-3E4E-8B91-BD3C5740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602549"/>
            <a:ext cx="4159957" cy="41801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347140-001E-2841-BFF6-0098D6ABE22E}"/>
              </a:ext>
            </a:extLst>
          </p:cNvPr>
          <p:cNvSpPr txBox="1"/>
          <p:nvPr/>
        </p:nvSpPr>
        <p:spPr>
          <a:xfrm>
            <a:off x="1198650" y="2278743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Position: (-0.5, 0.5)</a:t>
            </a:r>
          </a:p>
          <a:p>
            <a:r>
              <a:rPr kumimoji="1" lang="en-US" altLang="zh-TW" dirty="0"/>
              <a:t>Color</a:t>
            </a:r>
            <a:r>
              <a:rPr kumimoji="1" lang="en-US" altLang="zh-TW" dirty="0">
                <a:sym typeface="Wingdings" pitchFamily="2" charset="2"/>
              </a:rPr>
              <a:t>: (1.0, 0.0, 0.0)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3AFB36-85F7-CB4A-B1DF-8A621DD651B9}"/>
              </a:ext>
            </a:extLst>
          </p:cNvPr>
          <p:cNvSpPr txBox="1"/>
          <p:nvPr/>
        </p:nvSpPr>
        <p:spPr>
          <a:xfrm>
            <a:off x="1219488" y="4695372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Position: (-0.5, -0.5)</a:t>
            </a:r>
          </a:p>
          <a:p>
            <a:r>
              <a:rPr kumimoji="1" lang="en-US" altLang="zh-TW" dirty="0"/>
              <a:t>Color</a:t>
            </a:r>
            <a:r>
              <a:rPr kumimoji="1" lang="en-US" altLang="zh-TW" dirty="0">
                <a:sym typeface="Wingdings" pitchFamily="2" charset="2"/>
              </a:rPr>
              <a:t>:(1.0</a:t>
            </a:r>
            <a:r>
              <a:rPr kumimoji="1" lang="en-US" altLang="zh-TW">
                <a:sym typeface="Wingdings" pitchFamily="2" charset="2"/>
              </a:rPr>
              <a:t>, 1.0,1.0</a:t>
            </a:r>
            <a:r>
              <a:rPr kumimoji="1" lang="en-US" altLang="zh-TW" dirty="0">
                <a:sym typeface="Wingdings" pitchFamily="2" charset="2"/>
              </a:rPr>
              <a:t>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FB0AD-6358-6440-881E-F15B66C007CA}"/>
              </a:ext>
            </a:extLst>
          </p:cNvPr>
          <p:cNvSpPr txBox="1"/>
          <p:nvPr/>
        </p:nvSpPr>
        <p:spPr>
          <a:xfrm>
            <a:off x="8190650" y="4695372"/>
            <a:ext cx="202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Position: (0.5, -0.5)</a:t>
            </a:r>
          </a:p>
          <a:p>
            <a:r>
              <a:rPr kumimoji="1" lang="en-US" altLang="zh-TW" dirty="0"/>
              <a:t>Color</a:t>
            </a:r>
            <a:r>
              <a:rPr kumimoji="1" lang="en-US" altLang="zh-TW" dirty="0">
                <a:sym typeface="Wingdings" pitchFamily="2" charset="2"/>
              </a:rPr>
              <a:t>:(0.0, 0.0, 1.0)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F74128-8B3A-A44B-872D-9B0B7B472855}"/>
              </a:ext>
            </a:extLst>
          </p:cNvPr>
          <p:cNvSpPr txBox="1"/>
          <p:nvPr/>
        </p:nvSpPr>
        <p:spPr>
          <a:xfrm>
            <a:off x="8190650" y="2278743"/>
            <a:ext cx="195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Position: (0.5, 0.5)</a:t>
            </a:r>
          </a:p>
          <a:p>
            <a:r>
              <a:rPr kumimoji="1" lang="en-US" altLang="zh-TW" dirty="0"/>
              <a:t>Color</a:t>
            </a:r>
            <a:r>
              <a:rPr kumimoji="1" lang="en-US" altLang="zh-TW" dirty="0">
                <a:sym typeface="Wingdings" pitchFamily="2" charset="2"/>
              </a:rPr>
              <a:t>:(1.0, 1.0,1.0)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9E623912-D678-524C-ABD4-261DCD401E0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89287" y="2601909"/>
            <a:ext cx="1413342" cy="1267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3F8642C3-C6FD-E64D-B77F-E67998C2998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8447" y="4695372"/>
            <a:ext cx="1434182" cy="3231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F59AB092-A19A-C444-9BFA-E64A178A650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053943" y="2601909"/>
            <a:ext cx="1136707" cy="1267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30A61AF-AA2D-BB4F-83D8-7A0DFDB5F7D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053943" y="4695372"/>
            <a:ext cx="1136707" cy="3231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30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296</Words>
  <Application>Microsoft Macintosh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Lab 2</vt:lpstr>
      <vt:lpstr>What We Want to Do</vt:lpstr>
      <vt:lpstr>PowerPoint 簡報</vt:lpstr>
      <vt:lpstr>PowerPoint 簡報</vt:lpstr>
      <vt:lpstr>What You Should Do Step by Step</vt:lpstr>
      <vt:lpstr>Check ”TODOs”</vt:lpstr>
      <vt:lpstr>PowerPoint 簡報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6</cp:revision>
  <dcterms:created xsi:type="dcterms:W3CDTF">2020-08-28T10:32:45Z</dcterms:created>
  <dcterms:modified xsi:type="dcterms:W3CDTF">2021-10-07T08:30:21Z</dcterms:modified>
</cp:coreProperties>
</file>