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H8cWsV+2xlxPno3K2IHWnJ1e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tObYAhA2iGo&amp;ab_channel=Ko-ChihWang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11151A"/>
              </a:gs>
              <a:gs pos="100000">
                <a:srgbClr val="11151A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2726432" y="1741337"/>
            <a:ext cx="6739136" cy="2387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US" sz="6600">
                <a:solidFill>
                  <a:srgbClr val="FFFFFF"/>
                </a:solidFill>
              </a:rPr>
              <a:t>Lab 9</a:t>
            </a:r>
            <a:endParaRPr sz="6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246229"/>
            <a:ext cx="10515600" cy="541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Download the lab9 template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Use the dropdown menu to show what the “light” sees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https://www.youtube.com/watch?v=tObYAhA2iGo&amp;ab_channel=Ko-ChihWang</a:t>
            </a:r>
            <a:r>
              <a:rPr lang="en-US" sz="2000"/>
              <a:t> 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1" y="2160105"/>
            <a:ext cx="4270704" cy="4451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4485" y="2160104"/>
            <a:ext cx="4303009" cy="445166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6724722" y="6282813"/>
            <a:ext cx="688258" cy="383458"/>
          </a:xfrm>
          <a:prstGeom prst="rect">
            <a:avLst/>
          </a:prstGeom>
          <a:noFill/>
          <a:ln cap="flat" cmpd="sng" w="349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661895" y="6282813"/>
            <a:ext cx="688258" cy="383458"/>
          </a:xfrm>
          <a:prstGeom prst="rect">
            <a:avLst/>
          </a:prstGeom>
          <a:noFill/>
          <a:ln cap="flat" cmpd="sng" w="349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324465"/>
            <a:ext cx="10515600" cy="585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Bottom of the main()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If users switch the drop-down menu, the value of ”normalMode” is modified to indicate what the canvas should show now.</a:t>
            </a:r>
            <a:endParaRPr/>
          </a:p>
        </p:txBody>
      </p:sp>
      <p:pic>
        <p:nvPicPr>
          <p:cNvPr descr="一張含有 螢幕擷取畫面, 螢幕, 監視器, 坐 的圖片&#10;&#10;自動產生的描述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2752" y="2157976"/>
            <a:ext cx="6578600" cy="32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5869314" y="3323303"/>
            <a:ext cx="5484485" cy="1730478"/>
          </a:xfrm>
          <a:prstGeom prst="rect">
            <a:avLst/>
          </a:prstGeom>
          <a:noFill/>
          <a:ln cap="flat" cmpd="sng" w="349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248265" y="452284"/>
            <a:ext cx="6172896" cy="57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The idea of show a texture on canvas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Just draw a quad  to cover whole canvas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Trick: set the quad coordinate to ([-1, +1], [-1, +1]) match the x-y range of coordinate of clip space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Directly set the quad coordinate to gl_Position in vertex shader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Look up the texture to color the quad in the fragment shader</a:t>
            </a:r>
            <a:endParaRPr sz="1800"/>
          </a:p>
        </p:txBody>
      </p:sp>
      <p:pic>
        <p:nvPicPr>
          <p:cNvPr descr="一張含有 文字 的圖片&#10;&#10;自動產生的描述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1161" y="0"/>
            <a:ext cx="577083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/>
          <p:nvPr/>
        </p:nvSpPr>
        <p:spPr>
          <a:xfrm>
            <a:off x="6707515" y="1671483"/>
            <a:ext cx="1836717" cy="1474839"/>
          </a:xfrm>
          <a:prstGeom prst="rect">
            <a:avLst/>
          </a:prstGeom>
          <a:noFill/>
          <a:ln cap="flat" cmpd="sng" w="349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9596" y="2762865"/>
            <a:ext cx="3727766" cy="3856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4"/>
          <p:cNvGrpSpPr/>
          <p:nvPr/>
        </p:nvGrpSpPr>
        <p:grpSpPr>
          <a:xfrm>
            <a:off x="1299596" y="2762865"/>
            <a:ext cx="3727766" cy="3667432"/>
            <a:chOff x="1299596" y="2762865"/>
            <a:chExt cx="3727766" cy="3667432"/>
          </a:xfrm>
        </p:grpSpPr>
        <p:cxnSp>
          <p:nvCxnSpPr>
            <p:cNvPr id="112" name="Google Shape;112;p4"/>
            <p:cNvCxnSpPr/>
            <p:nvPr/>
          </p:nvCxnSpPr>
          <p:spPr>
            <a:xfrm>
              <a:off x="1309428" y="2762865"/>
              <a:ext cx="0" cy="3667432"/>
            </a:xfrm>
            <a:prstGeom prst="straightConnector1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1299596" y="2812027"/>
              <a:ext cx="3727766" cy="0"/>
            </a:xfrm>
            <a:prstGeom prst="straightConnector1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4"/>
            <p:cNvCxnSpPr/>
            <p:nvPr/>
          </p:nvCxnSpPr>
          <p:spPr>
            <a:xfrm flipH="1" rot="10800000">
              <a:off x="1309428" y="2812027"/>
              <a:ext cx="3717934" cy="3618270"/>
            </a:xfrm>
            <a:prstGeom prst="straightConnector1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5" name="Google Shape;115;p4"/>
          <p:cNvGrpSpPr/>
          <p:nvPr/>
        </p:nvGrpSpPr>
        <p:grpSpPr>
          <a:xfrm rot="10800000">
            <a:off x="1314343" y="2836606"/>
            <a:ext cx="3727766" cy="3667432"/>
            <a:chOff x="1299596" y="2762865"/>
            <a:chExt cx="3727766" cy="3667432"/>
          </a:xfrm>
        </p:grpSpPr>
        <p:cxnSp>
          <p:nvCxnSpPr>
            <p:cNvPr id="116" name="Google Shape;116;p4"/>
            <p:cNvCxnSpPr/>
            <p:nvPr/>
          </p:nvCxnSpPr>
          <p:spPr>
            <a:xfrm>
              <a:off x="1309428" y="2762865"/>
              <a:ext cx="0" cy="3667432"/>
            </a:xfrm>
            <a:prstGeom prst="straightConnector1">
              <a:avLst/>
            </a:prstGeom>
            <a:noFill/>
            <a:ln cap="flat" cmpd="sng" w="3175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1299596" y="2812027"/>
              <a:ext cx="3727766" cy="0"/>
            </a:xfrm>
            <a:prstGeom prst="straightConnector1">
              <a:avLst/>
            </a:prstGeom>
            <a:noFill/>
            <a:ln cap="flat" cmpd="sng" w="3175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4"/>
            <p:cNvCxnSpPr/>
            <p:nvPr/>
          </p:nvCxnSpPr>
          <p:spPr>
            <a:xfrm flipH="1" rot="10800000">
              <a:off x="1309428" y="2812027"/>
              <a:ext cx="3717934" cy="3618270"/>
            </a:xfrm>
            <a:prstGeom prst="straightConnector1">
              <a:avLst/>
            </a:prstGeom>
            <a:noFill/>
            <a:ln cap="flat" cmpd="sng" w="3175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9" name="Google Shape;119;p4"/>
          <p:cNvSpPr txBox="1"/>
          <p:nvPr/>
        </p:nvSpPr>
        <p:spPr>
          <a:xfrm>
            <a:off x="555800" y="6384282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(-1,-1)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042109" y="2762865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707515" y="6253316"/>
            <a:ext cx="4609414" cy="500298"/>
          </a:xfrm>
          <a:prstGeom prst="rect">
            <a:avLst/>
          </a:prstGeom>
          <a:noFill/>
          <a:ln cap="flat" cmpd="sng" w="349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8051964" y="5982465"/>
            <a:ext cx="3891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Btw, we compile the quadProgram here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248265" y="452284"/>
            <a:ext cx="6172896" cy="57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The idea of show a texture on canvas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Just draw a quad  to cover whole canvas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Trick: set the quad coordinate to ([-1, +1], [-1, +1]) match the x-y range of coordinate of clip space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Directly set the quad coordinate to gl_Position in vertex shader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Look up the texture to color the quad in the fragment shader (this is your TODO-2)</a:t>
            </a:r>
            <a:endParaRPr sz="1800"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596" y="2762865"/>
            <a:ext cx="3727766" cy="3856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5"/>
          <p:cNvGrpSpPr/>
          <p:nvPr/>
        </p:nvGrpSpPr>
        <p:grpSpPr>
          <a:xfrm>
            <a:off x="1299596" y="2762865"/>
            <a:ext cx="3727766" cy="3667432"/>
            <a:chOff x="1299596" y="2762865"/>
            <a:chExt cx="3727766" cy="3667432"/>
          </a:xfrm>
        </p:grpSpPr>
        <p:cxnSp>
          <p:nvCxnSpPr>
            <p:cNvPr id="130" name="Google Shape;130;p5"/>
            <p:cNvCxnSpPr/>
            <p:nvPr/>
          </p:nvCxnSpPr>
          <p:spPr>
            <a:xfrm>
              <a:off x="1309428" y="2762865"/>
              <a:ext cx="0" cy="3667432"/>
            </a:xfrm>
            <a:prstGeom prst="straightConnector1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5"/>
            <p:cNvCxnSpPr/>
            <p:nvPr/>
          </p:nvCxnSpPr>
          <p:spPr>
            <a:xfrm>
              <a:off x="1299596" y="2812027"/>
              <a:ext cx="3727766" cy="0"/>
            </a:xfrm>
            <a:prstGeom prst="straightConnector1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5"/>
            <p:cNvCxnSpPr/>
            <p:nvPr/>
          </p:nvCxnSpPr>
          <p:spPr>
            <a:xfrm flipH="1" rot="10800000">
              <a:off x="1309428" y="2812027"/>
              <a:ext cx="3717934" cy="3618270"/>
            </a:xfrm>
            <a:prstGeom prst="straightConnector1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3" name="Google Shape;133;p5"/>
          <p:cNvGrpSpPr/>
          <p:nvPr/>
        </p:nvGrpSpPr>
        <p:grpSpPr>
          <a:xfrm rot="10800000">
            <a:off x="1314343" y="2836606"/>
            <a:ext cx="3727766" cy="3667432"/>
            <a:chOff x="1299596" y="2762865"/>
            <a:chExt cx="3727766" cy="3667432"/>
          </a:xfrm>
        </p:grpSpPr>
        <p:cxnSp>
          <p:nvCxnSpPr>
            <p:cNvPr id="134" name="Google Shape;134;p5"/>
            <p:cNvCxnSpPr/>
            <p:nvPr/>
          </p:nvCxnSpPr>
          <p:spPr>
            <a:xfrm>
              <a:off x="1309428" y="2762865"/>
              <a:ext cx="0" cy="3667432"/>
            </a:xfrm>
            <a:prstGeom prst="straightConnector1">
              <a:avLst/>
            </a:prstGeom>
            <a:noFill/>
            <a:ln cap="flat" cmpd="sng" w="3175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5"/>
            <p:cNvCxnSpPr/>
            <p:nvPr/>
          </p:nvCxnSpPr>
          <p:spPr>
            <a:xfrm>
              <a:off x="1299596" y="2812027"/>
              <a:ext cx="3727766" cy="0"/>
            </a:xfrm>
            <a:prstGeom prst="straightConnector1">
              <a:avLst/>
            </a:prstGeom>
            <a:noFill/>
            <a:ln cap="flat" cmpd="sng" w="3175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5"/>
            <p:cNvCxnSpPr/>
            <p:nvPr/>
          </p:nvCxnSpPr>
          <p:spPr>
            <a:xfrm flipH="1" rot="10800000">
              <a:off x="1309428" y="2812027"/>
              <a:ext cx="3717934" cy="3618270"/>
            </a:xfrm>
            <a:prstGeom prst="straightConnector1">
              <a:avLst/>
            </a:prstGeom>
            <a:noFill/>
            <a:ln cap="flat" cmpd="sng" w="3175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7" name="Google Shape;137;p5"/>
          <p:cNvSpPr txBox="1"/>
          <p:nvPr/>
        </p:nvSpPr>
        <p:spPr>
          <a:xfrm>
            <a:off x="555800" y="6384282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(-1,-1)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5042109" y="2762865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文字 的圖片&#10;&#10;自動產生的描述"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5242" y="796413"/>
            <a:ext cx="5556983" cy="2357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5"/>
          <p:cNvCxnSpPr/>
          <p:nvPr/>
        </p:nvCxnSpPr>
        <p:spPr>
          <a:xfrm>
            <a:off x="3696929" y="2497394"/>
            <a:ext cx="3254477" cy="199256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5"/>
          <p:cNvCxnSpPr/>
          <p:nvPr/>
        </p:nvCxnSpPr>
        <p:spPr>
          <a:xfrm flipH="1" rot="10800000">
            <a:off x="6126193" y="1455174"/>
            <a:ext cx="943201" cy="320625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838200" y="540774"/>
            <a:ext cx="5214333" cy="5636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If the mode is not normal Mode (normalMode == false)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In order to show what the “light” sees, you should use ”quadProgram”(shader) to draw a quad, pass the fbo.texture to the shader to color the quad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This is your TODO-1</a:t>
            </a:r>
            <a:endParaRPr/>
          </a:p>
        </p:txBody>
      </p:sp>
      <p:pic>
        <p:nvPicPr>
          <p:cNvPr descr="一張含有 文字 的圖片&#10;&#10;自動產生的描述"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2533" y="0"/>
            <a:ext cx="61394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/>
          <p:nvPr/>
        </p:nvSpPr>
        <p:spPr>
          <a:xfrm>
            <a:off x="6194323" y="5260258"/>
            <a:ext cx="5159477" cy="1445342"/>
          </a:xfrm>
          <a:prstGeom prst="rect">
            <a:avLst/>
          </a:prstGeom>
          <a:noFill/>
          <a:ln cap="flat" cmpd="sng" w="349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39700" sx="102000" rotWithShape="0" algn="ctr" sy="102000">
              <a:schemeClr val="dk1">
                <a:alpha val="37647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You Should Do</a:t>
            </a:r>
            <a:b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“Submission”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Submission Instruction</a:t>
            </a:r>
            <a:endParaRPr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/>
              <a:t>Create a folder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Put the html and js files in the folder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Zip the folder 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Rename the zip file to your student ID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For example, if your  student ID is “40312345s”, rename the zip file to “40312345s.zip”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Submit the renamed zip file to Moodle</a:t>
            </a:r>
            <a:endParaRPr/>
          </a:p>
          <a:p>
            <a:pPr indent="-99059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t/>
            </a:r>
            <a:endParaRPr sz="204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380"/>
              <a:buChar char="•"/>
            </a:pPr>
            <a:r>
              <a:rPr lang="en-US" sz="2380">
                <a:solidFill>
                  <a:srgbClr val="C00000"/>
                </a:solidFill>
              </a:rPr>
              <a:t>Make sure 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you put all files in the folder to zip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You submit the zip file with correct name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380"/>
              <a:buChar char="•"/>
            </a:pPr>
            <a:r>
              <a:rPr lang="en-US" sz="2380">
                <a:solidFill>
                  <a:srgbClr val="C00000"/>
                </a:solidFill>
              </a:rPr>
              <a:t>You won’t get any point if 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the submitted file does not follow the naming rule,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TA cannot run your code,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or cannot unzip your zip file.</a:t>
            </a:r>
            <a:endParaRPr sz="204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2020-08-28T10:32:45Z</dcterms:created>
  <dc:creator>科植 王</dc:creator>
</cp:coreProperties>
</file>