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2" r:id="rId4"/>
    <p:sldId id="263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gH8cWsV+2xlxPno3K2IHWnJ1et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2lNiWHc-XY&amp;list=PLsId7efYPyAah0Z64j9DpedSVAcvzOSKb&amp;index=12&amp;ab_channel=Ko-ChihWa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11151A"/>
              </a:gs>
              <a:gs pos="100000">
                <a:srgbClr val="11151A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</a:pPr>
            <a:r>
              <a:rPr lang="en-US" sz="6600" dirty="0">
                <a:solidFill>
                  <a:srgbClr val="FFFFFF"/>
                </a:solidFill>
              </a:rPr>
              <a:t>Lab 10</a:t>
            </a:r>
            <a:endParaRPr sz="6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246229"/>
            <a:ext cx="10515600" cy="5410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100" dirty="0"/>
              <a:t>Download the lab10 template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200" dirty="0"/>
              <a:t>This template is similar to Ex07-3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200" dirty="0"/>
              <a:t>It gives you a sonic with nice illumination, but this is all it has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200" dirty="0"/>
              <a:t>Also, it uses the model matrix to rotate the sonic instead of changing the view matrix</a:t>
            </a:r>
            <a:endParaRPr sz="12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100" dirty="0"/>
              <a:t>Goal: </a:t>
            </a:r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sz="1200" dirty="0"/>
              <a:t>Add environment map (use quad and </a:t>
            </a:r>
            <a:r>
              <a:rPr lang="en-US" sz="1200" dirty="0" err="1"/>
              <a:t>cubemap</a:t>
            </a:r>
            <a:r>
              <a:rPr lang="en-US" sz="1200" dirty="0"/>
              <a:t>) to this scene</a:t>
            </a:r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sz="1200" dirty="0"/>
              <a:t>When users press “w” or “s”, let the camera move forward or backward</a:t>
            </a:r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sz="1200" dirty="0"/>
              <a:t>When users use mouse to click and drag, rotate the camera view direction</a:t>
            </a:r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sz="1200" dirty="0"/>
              <a:t>Check comments, TODO-1, 2, and 3</a:t>
            </a:r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sz="1200" dirty="0"/>
              <a:t>I suggest that you can set the initial camera position to (0, 0, 5) and the initial camera direction to (0, 0, -1)</a:t>
            </a:r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sz="1200" dirty="0"/>
              <a:t>After you implement the environment </a:t>
            </a:r>
            <a:r>
              <a:rPr lang="en-US" sz="1200" dirty="0" err="1"/>
              <a:t>cubemap</a:t>
            </a:r>
            <a:r>
              <a:rPr lang="en-US" sz="1200" dirty="0"/>
              <a:t>, move the mouse cursor on the canvas if you do not see the environment </a:t>
            </a:r>
            <a:r>
              <a:rPr lang="en-US" sz="1200" dirty="0" err="1"/>
              <a:t>cubemap</a:t>
            </a:r>
            <a:endParaRPr lang="en-US" sz="1200" dirty="0"/>
          </a:p>
          <a:p>
            <a:pPr marL="228600" indent="-228600">
              <a:buSzPts val="2000"/>
            </a:pPr>
            <a:r>
              <a:rPr lang="en-US" sz="1400" b="1" dirty="0"/>
              <a:t>Essentially, this lab is to combine Ex07-3 and Ex 10-3</a:t>
            </a:r>
          </a:p>
          <a:p>
            <a:pPr marL="228600" indent="-228600">
              <a:buSzPts val="2000"/>
            </a:pPr>
            <a:r>
              <a:rPr lang="en" sz="1400" dirty="0">
                <a:hlinkClick r:id="rId3"/>
              </a:rPr>
              <a:t>https://www.youtube.com/watch?v=P2lNiWHc-XY&amp;list=PLsId7efYPyAah0Z64j9DpedSVAcvzOSKb&amp;index=12&amp;ab_channel=Ko-ChihWang</a:t>
            </a:r>
            <a:r>
              <a:rPr lang="en" sz="1400" dirty="0"/>
              <a:t> </a:t>
            </a:r>
            <a:endParaRPr sz="1400" dirty="0"/>
          </a:p>
        </p:txBody>
      </p:sp>
      <p:pic>
        <p:nvPicPr>
          <p:cNvPr id="3" name="圖片 2" descr="一張含有 燈, 光 的圖片&#10;&#10;自動產生的描述">
            <a:extLst>
              <a:ext uri="{FF2B5EF4-FFF2-40B4-BE49-F238E27FC236}">
                <a16:creationId xmlns:a16="http://schemas.microsoft.com/office/drawing/2014/main" id="{29C416F3-1536-2B43-AC61-CF6BC9F96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616" y="3899337"/>
            <a:ext cx="2849439" cy="2845557"/>
          </a:xfrm>
          <a:prstGeom prst="rect">
            <a:avLst/>
          </a:prstGeom>
        </p:spPr>
      </p:pic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4ED8E539-C198-6A4F-9010-89AB3AD05C5C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120055" y="5322116"/>
            <a:ext cx="1755228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 descr="一張含有 室外, 草, 水, 飛行 的圖片&#10;&#10;自動產生的描述">
            <a:extLst>
              <a:ext uri="{FF2B5EF4-FFF2-40B4-BE49-F238E27FC236}">
                <a16:creationId xmlns:a16="http://schemas.microsoft.com/office/drawing/2014/main" id="{7CE39BD2-1709-304E-9945-2DE1F9052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283" y="3899337"/>
            <a:ext cx="2853333" cy="28455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1114425" y="0"/>
            <a:ext cx="9963150" cy="6858000"/>
          </a:xfrm>
          <a:custGeom>
            <a:avLst/>
            <a:gdLst/>
            <a:ahLst/>
            <a:cxnLst/>
            <a:rect l="l" t="t" r="r" b="b"/>
            <a:pathLst>
              <a:path w="9963150" h="6858000" extrusionOk="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rgbClr val="EFEFE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39700" sx="102000" sy="102000" algn="ctr" rotWithShape="0">
              <a:schemeClr val="dk1">
                <a:alpha val="37647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1121664" y="0"/>
            <a:ext cx="9948672" cy="6858000"/>
          </a:xfrm>
          <a:custGeom>
            <a:avLst/>
            <a:gdLst/>
            <a:ahLst/>
            <a:cxnLst/>
            <a:rect l="l" t="t" r="r" b="b"/>
            <a:pathLst>
              <a:path w="9963150" h="6858000" extrusionOk="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You Should Do</a:t>
            </a:r>
            <a:b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“Submission”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Submission Instruction</a:t>
            </a:r>
            <a:endParaRPr/>
          </a:p>
        </p:txBody>
      </p:sp>
      <p:sp>
        <p:nvSpPr>
          <p:cNvPr id="163" name="Google Shape;16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/>
              <a:t>Create a folder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Put the html and js files in the folder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Zip the folder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Rename the zip file to your student ID</a:t>
            </a:r>
            <a:endParaRPr/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For example, if your  student ID is “40312345s”, rename the zip file to “40312345s.zip”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Submit the renamed zip file to Moodle</a:t>
            </a:r>
            <a:endParaRPr/>
          </a:p>
          <a:p>
            <a:pPr marL="685800" lvl="1" indent="-9905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endParaRPr sz="204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380"/>
              <a:buChar char="•"/>
            </a:pPr>
            <a:r>
              <a:rPr lang="en-US" sz="2380">
                <a:solidFill>
                  <a:srgbClr val="C00000"/>
                </a:solidFill>
              </a:rPr>
              <a:t>Make sure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you put all files in the folder to zip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You submit the zip file with correct name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380"/>
              <a:buChar char="•"/>
            </a:pPr>
            <a:r>
              <a:rPr lang="en-US" sz="2380">
                <a:solidFill>
                  <a:srgbClr val="C00000"/>
                </a:solidFill>
              </a:rPr>
              <a:t>You won’t get any point if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the submitted file does not follow the naming rule,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TA cannot run your code,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or cannot unzip your zip file.</a:t>
            </a:r>
            <a:endParaRPr sz="204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300</Words>
  <Application>Microsoft Macintosh PowerPoint</Application>
  <PresentationFormat>寬螢幕</PresentationFormat>
  <Paragraphs>30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佈景主題</vt:lpstr>
      <vt:lpstr>Lab 10</vt:lpstr>
      <vt:lpstr>PowerPoint 簡報</vt:lpstr>
      <vt:lpstr>What You Should Do for “Submission”</vt:lpstr>
      <vt:lpstr>Submission Instruction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</dc:title>
  <dc:creator>科植 王</dc:creator>
  <cp:lastModifiedBy>科植 王</cp:lastModifiedBy>
  <cp:revision>10</cp:revision>
  <dcterms:created xsi:type="dcterms:W3CDTF">2020-08-28T10:32:45Z</dcterms:created>
  <dcterms:modified xsi:type="dcterms:W3CDTF">2022-11-23T03:41:39Z</dcterms:modified>
</cp:coreProperties>
</file>