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2" r:id="rId5"/>
    <p:sldId id="263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H8cWsV+2xlxPno3K2IHWnJ1e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g7amBYc2QQ&amp;ab_channel=Ko-ChihWa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 dirty="0">
                <a:solidFill>
                  <a:srgbClr val="FFFFFF"/>
                </a:solidFill>
              </a:rPr>
              <a:t>Lab 12</a:t>
            </a:r>
            <a:endParaRPr sz="6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246229"/>
            <a:ext cx="10515600" cy="541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400" dirty="0"/>
              <a:t>Download the lab12 template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This essentially Ex12-3, but remove the ground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400" dirty="0"/>
              <a:t>Goal: 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Add the environment background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Let the sphere reflect the environment background, too</a:t>
            </a:r>
          </a:p>
          <a:p>
            <a:pPr marL="228600" indent="-228600">
              <a:buSzPts val="2000"/>
            </a:pPr>
            <a:r>
              <a:rPr lang="en-US" sz="1800" b="1" dirty="0"/>
              <a:t>Essentially, this lab is to combine Ex10-3 and Ex 12-3</a:t>
            </a:r>
          </a:p>
          <a:p>
            <a:pPr marL="228600" indent="-228600">
              <a:buSzPts val="2000"/>
            </a:pPr>
            <a:r>
              <a:rPr lang="en" sz="1800" dirty="0">
                <a:hlinkClick r:id="rId3"/>
              </a:rPr>
              <a:t>https://www.youtube.com/watch?v=Qg7amBYc2QQ&amp;ab_channel=Ko-ChihWang</a:t>
            </a:r>
            <a:r>
              <a:rPr lang="en" sz="1800" dirty="0"/>
              <a:t> </a:t>
            </a:r>
            <a:endParaRPr sz="1800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4ED8E539-C198-6A4F-9010-89AB3AD05C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884283" y="4742792"/>
            <a:ext cx="991000" cy="1379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建築物, 路面, 綠色, 坐 的圖片&#10;&#10;自動產生的描述">
            <a:extLst>
              <a:ext uri="{FF2B5EF4-FFF2-40B4-BE49-F238E27FC236}">
                <a16:creationId xmlns:a16="http://schemas.microsoft.com/office/drawing/2014/main" id="{1F348577-3412-BA4F-9CC3-C4BABBFFC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283" y="2795750"/>
            <a:ext cx="3902784" cy="38940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3D1F8D-614A-1940-BEF9-DEE2E5234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33" y="2785240"/>
            <a:ext cx="3929550" cy="39426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3B956E-7396-FE46-B251-1E2671B1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4290"/>
            <a:ext cx="10515600" cy="5882673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The following is the steps I suggest</a:t>
            </a:r>
          </a:p>
          <a:p>
            <a:pPr lvl="1"/>
            <a:r>
              <a:rPr kumimoji="1" lang="en-US" altLang="zh-TW" dirty="0"/>
              <a:t>Copy and paste Ex10-3 shader to this lab (of course, remember to compile it to make a program)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/>
              <a:t>Copy “</a:t>
            </a:r>
            <a:r>
              <a:rPr lang="en" altLang="zh-TW" dirty="0" err="1"/>
              <a:t>initCubeTexture</a:t>
            </a:r>
            <a:r>
              <a:rPr lang="en" altLang="zh-TW" dirty="0"/>
              <a:t>()</a:t>
            </a:r>
            <a:r>
              <a:rPr kumimoji="1" lang="en-US" altLang="zh-TW" dirty="0"/>
              <a:t>” to this lab and call it in main() to create the environment background </a:t>
            </a:r>
            <a:r>
              <a:rPr kumimoji="1" lang="en-US" altLang="zh-TW" dirty="0" err="1"/>
              <a:t>cubemap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/>
              <a:t>Copy the array “quad” to this lab and use “</a:t>
            </a:r>
            <a:r>
              <a:rPr lang="en" altLang="zh-TW" dirty="0" err="1"/>
              <a:t>initVertexBufferForLaterUse</a:t>
            </a:r>
            <a:r>
              <a:rPr kumimoji="1" lang="en-US" altLang="zh-TW" dirty="0"/>
              <a:t>” to create VBO for this quad (for use of background screen)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/>
              <a:t>You may add one function “</a:t>
            </a:r>
            <a:r>
              <a:rPr lang="en" altLang="zh-TW" dirty="0" err="1"/>
              <a:t>drawEnvMap</a:t>
            </a:r>
            <a:r>
              <a:rPr lang="en" altLang="zh-TW" dirty="0"/>
              <a:t>()</a:t>
            </a:r>
            <a:r>
              <a:rPr kumimoji="1" lang="en-US" altLang="zh-TW" dirty="0"/>
              <a:t>”. </a:t>
            </a:r>
          </a:p>
          <a:p>
            <a:pPr lvl="2"/>
            <a:r>
              <a:rPr kumimoji="1" lang="en-US" altLang="zh-TW" dirty="0"/>
              <a:t>The responsibility of this function is to draw the environment background on the background screen quad. Similar to what we did in Line 177-186 in Ex10-3.</a:t>
            </a:r>
          </a:p>
          <a:p>
            <a:pPr lvl="2"/>
            <a:endParaRPr kumimoji="1" lang="en-US" altLang="zh-TW" dirty="0"/>
          </a:p>
          <a:p>
            <a:pPr lvl="1"/>
            <a:r>
              <a:rPr kumimoji="1" lang="en-US" altLang="zh-TW" dirty="0"/>
              <a:t>Call “</a:t>
            </a:r>
            <a:r>
              <a:rPr lang="en" altLang="zh-TW" dirty="0" err="1"/>
              <a:t>drawEnvMap</a:t>
            </a:r>
            <a:r>
              <a:rPr lang="en" altLang="zh-TW" dirty="0"/>
              <a:t>()</a:t>
            </a:r>
            <a:r>
              <a:rPr kumimoji="1" lang="en-US" altLang="zh-TW" dirty="0"/>
              <a:t>” in draw() and </a:t>
            </a:r>
            <a:r>
              <a:rPr lang="en" altLang="zh-TW" dirty="0" err="1"/>
              <a:t>renderCubeMap</a:t>
            </a:r>
            <a:r>
              <a:rPr lang="en" altLang="zh-TW" dirty="0"/>
              <a:t>()</a:t>
            </a:r>
          </a:p>
          <a:p>
            <a:pPr lvl="2"/>
            <a:r>
              <a:rPr kumimoji="1" lang="en" altLang="zh-TW" dirty="0"/>
              <a:t>To render the background environment in your scene and on-line rendered cube map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15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chemeClr val="dk1">
                <a:alpha val="37647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Do</a:t>
            </a:r>
            <a:b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“Submission”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Submission Instruction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Create a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Put the html and js files in the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Zip the folder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Rename the zip file to your student ID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For example, if your  student ID is “40312345s”, rename the zip file to “40312345s.zip”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Submit the renamed zip file to Moodle</a:t>
            </a:r>
            <a:endParaRPr/>
          </a:p>
          <a:p>
            <a:pPr marL="685800" lvl="1" indent="-990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Make sure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put all files in the folder to zip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submit the zip file with correct name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You won’t get any point if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the submitted file does not follow the naming rule,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TA cannot run your code,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or cannot unzip your zip file.</a:t>
            </a:r>
            <a:endParaRPr sz="204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305</Words>
  <Application>Microsoft Macintosh PowerPoint</Application>
  <PresentationFormat>寬螢幕</PresentationFormat>
  <Paragraphs>36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佈景主題</vt:lpstr>
      <vt:lpstr>Lab 12</vt:lpstr>
      <vt:lpstr>PowerPoint 簡報</vt:lpstr>
      <vt:lpstr>PowerPoint 簡報</vt:lpstr>
      <vt:lpstr>What You Should Do for “Submission”</vt:lpstr>
      <vt:lpstr>Submission 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科植 王</dc:creator>
  <cp:lastModifiedBy>科植 王</cp:lastModifiedBy>
  <cp:revision>14</cp:revision>
  <dcterms:created xsi:type="dcterms:W3CDTF">2020-08-28T10:32:45Z</dcterms:created>
  <dcterms:modified xsi:type="dcterms:W3CDTF">2020-12-04T10:03:01Z</dcterms:modified>
</cp:coreProperties>
</file>