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cf58e8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cf58e8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f58e89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f58e89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f58e89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f58e89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f58e895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f58e895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f58e89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f58e89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f58e89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cf58e89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11" Type="http://schemas.openxmlformats.org/officeDocument/2006/relationships/image" Target="../media/image8.png"/><Relationship Id="rId22" Type="http://schemas.openxmlformats.org/officeDocument/2006/relationships/image" Target="../media/image21.png"/><Relationship Id="rId10" Type="http://schemas.openxmlformats.org/officeDocument/2006/relationships/image" Target="../media/image15.png"/><Relationship Id="rId21" Type="http://schemas.openxmlformats.org/officeDocument/2006/relationships/image" Target="../media/image25.png"/><Relationship Id="rId13" Type="http://schemas.openxmlformats.org/officeDocument/2006/relationships/image" Target="../media/image7.png"/><Relationship Id="rId12" Type="http://schemas.openxmlformats.org/officeDocument/2006/relationships/image" Target="../media/image3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15" Type="http://schemas.openxmlformats.org/officeDocument/2006/relationships/image" Target="../media/image13.png"/><Relationship Id="rId14" Type="http://schemas.openxmlformats.org/officeDocument/2006/relationships/image" Target="../media/image4.png"/><Relationship Id="rId17" Type="http://schemas.openxmlformats.org/officeDocument/2006/relationships/image" Target="../media/image18.png"/><Relationship Id="rId16" Type="http://schemas.openxmlformats.org/officeDocument/2006/relationships/image" Target="../media/image23.png"/><Relationship Id="rId5" Type="http://schemas.openxmlformats.org/officeDocument/2006/relationships/image" Target="../media/image5.png"/><Relationship Id="rId19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Pose Estimation with Early Fusion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Wen, Tan Gemicioglu, Avinash Vemuri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75" y="1152476"/>
            <a:ext cx="7292050" cy="38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530925"/>
            <a:ext cx="8832297" cy="279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25" y="1490625"/>
            <a:ext cx="6066350" cy="2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4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81550"/>
            <a:ext cx="2224875" cy="15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Skin Segmentation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26375" y="119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5" y="1232625"/>
            <a:ext cx="4445626" cy="33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2637"/>
            <a:ext cx="4445626" cy="333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25" y="748075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009" y="748075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692" y="748075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1375" y="748075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2059" y="748075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2743" y="748075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33426" y="748075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72735" y="3207425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30009" y="1977742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9325" y="1977742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51375" y="3207409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90692" y="1977742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51375" y="1977742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312059" y="1977742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472743" y="1977742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633426" y="1977742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633410" y="3207417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312059" y="3207409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990692" y="3207409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830009" y="3207409"/>
            <a:ext cx="841248" cy="92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69325" y="3207409"/>
            <a:ext cx="841248" cy="92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