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6"/>
  </p:notesMasterIdLst>
  <p:sldIdLst>
    <p:sldId id="256" r:id="rId5"/>
  </p:sldIdLst>
  <p:sldSz cx="43891200" cy="32918400"/>
  <p:notesSz cx="9144000" cy="6858000"/>
  <p:defaultTextStyle>
    <a:defPPr>
      <a:defRPr lang="en-US"/>
    </a:defPPr>
    <a:lvl1pPr marL="0" algn="l" defTabSz="480517" rtl="0" eaLnBrk="1" latinLnBrk="0" hangingPunct="1">
      <a:defRPr sz="1892" kern="1200">
        <a:solidFill>
          <a:schemeClr val="tx1"/>
        </a:solidFill>
        <a:latin typeface="+mn-lt"/>
        <a:ea typeface="+mn-ea"/>
        <a:cs typeface="+mn-cs"/>
      </a:defRPr>
    </a:lvl1pPr>
    <a:lvl2pPr marL="480517" algn="l" defTabSz="480517" rtl="0" eaLnBrk="1" latinLnBrk="0" hangingPunct="1">
      <a:defRPr sz="1892" kern="1200">
        <a:solidFill>
          <a:schemeClr val="tx1"/>
        </a:solidFill>
        <a:latin typeface="+mn-lt"/>
        <a:ea typeface="+mn-ea"/>
        <a:cs typeface="+mn-cs"/>
      </a:defRPr>
    </a:lvl2pPr>
    <a:lvl3pPr marL="961034" algn="l" defTabSz="480517" rtl="0" eaLnBrk="1" latinLnBrk="0" hangingPunct="1">
      <a:defRPr sz="1892" kern="1200">
        <a:solidFill>
          <a:schemeClr val="tx1"/>
        </a:solidFill>
        <a:latin typeface="+mn-lt"/>
        <a:ea typeface="+mn-ea"/>
        <a:cs typeface="+mn-cs"/>
      </a:defRPr>
    </a:lvl3pPr>
    <a:lvl4pPr marL="1441552" algn="l" defTabSz="480517" rtl="0" eaLnBrk="1" latinLnBrk="0" hangingPunct="1">
      <a:defRPr sz="1892" kern="1200">
        <a:solidFill>
          <a:schemeClr val="tx1"/>
        </a:solidFill>
        <a:latin typeface="+mn-lt"/>
        <a:ea typeface="+mn-ea"/>
        <a:cs typeface="+mn-cs"/>
      </a:defRPr>
    </a:lvl4pPr>
    <a:lvl5pPr marL="1922069" algn="l" defTabSz="480517" rtl="0" eaLnBrk="1" latinLnBrk="0" hangingPunct="1">
      <a:defRPr sz="1892" kern="1200">
        <a:solidFill>
          <a:schemeClr val="tx1"/>
        </a:solidFill>
        <a:latin typeface="+mn-lt"/>
        <a:ea typeface="+mn-ea"/>
        <a:cs typeface="+mn-cs"/>
      </a:defRPr>
    </a:lvl5pPr>
    <a:lvl6pPr marL="2402586" algn="l" defTabSz="480517" rtl="0" eaLnBrk="1" latinLnBrk="0" hangingPunct="1">
      <a:defRPr sz="1892" kern="1200">
        <a:solidFill>
          <a:schemeClr val="tx1"/>
        </a:solidFill>
        <a:latin typeface="+mn-lt"/>
        <a:ea typeface="+mn-ea"/>
        <a:cs typeface="+mn-cs"/>
      </a:defRPr>
    </a:lvl6pPr>
    <a:lvl7pPr marL="2883103" algn="l" defTabSz="480517" rtl="0" eaLnBrk="1" latinLnBrk="0" hangingPunct="1">
      <a:defRPr sz="1892" kern="1200">
        <a:solidFill>
          <a:schemeClr val="tx1"/>
        </a:solidFill>
        <a:latin typeface="+mn-lt"/>
        <a:ea typeface="+mn-ea"/>
        <a:cs typeface="+mn-cs"/>
      </a:defRPr>
    </a:lvl7pPr>
    <a:lvl8pPr marL="3363620" algn="l" defTabSz="480517" rtl="0" eaLnBrk="1" latinLnBrk="0" hangingPunct="1">
      <a:defRPr sz="1892" kern="1200">
        <a:solidFill>
          <a:schemeClr val="tx1"/>
        </a:solidFill>
        <a:latin typeface="+mn-lt"/>
        <a:ea typeface="+mn-ea"/>
        <a:cs typeface="+mn-cs"/>
      </a:defRPr>
    </a:lvl8pPr>
    <a:lvl9pPr marL="3844138" algn="l" defTabSz="480517" rtl="0" eaLnBrk="1" latinLnBrk="0" hangingPunct="1">
      <a:defRPr sz="1892"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this template" id="{B440EADA-EB6C-41D1-BDB1-DE3A5874F4E6}">
          <p14:sldIdLst/>
        </p14:section>
        <p14:section name="Option 1" id="{1C1C8927-6883-4C4A-8B4E-3AEFE4687477}">
          <p14:sldIdLst/>
        </p14:section>
        <p14:section name="Option 2" id="{F33C51B2-6F9F-400E-A42A-C19612400682}">
          <p14:sldIdLst/>
        </p14:section>
        <p14:section name="Option 3" id="{53643FD0-2D07-4DD5-94A2-FDAD9138B568}">
          <p14:sldIdLst/>
        </p14:section>
        <p14:section name="Option 4" id="{63467F88-F5EB-49A4-A3A5-0B9353F5E928}">
          <p14:sldIdLst>
            <p14:sldId id="256"/>
          </p14:sldIdLst>
        </p14:section>
        <p14:section name="Example" id="{825CD960-1DA2-49DA-A292-BBE8F9187E1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B1B"/>
    <a:srgbClr val="003057"/>
    <a:srgbClr val="B3A369"/>
    <a:srgbClr val="BFBFBF"/>
    <a:srgbClr val="015C7A"/>
    <a:srgbClr val="3A9BBB"/>
    <a:srgbClr val="4DCFFA"/>
    <a:srgbClr val="02BCFA"/>
    <a:srgbClr val="08C4C2"/>
    <a:srgbClr val="072F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E37861-CEF9-4422-9F67-B60CC3FA90BA}" v="412" dt="2025-05-07T14:53:29.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1" d="100"/>
          <a:sy n="21" d="100"/>
        </p:scale>
        <p:origin x="184" y="9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Gemicioglu" userId="806492e9e8f29171" providerId="LiveId" clId="{27E37861-CEF9-4422-9F67-B60CC3FA90BA}"/>
    <pc:docChg chg="undo redo custSel modSld">
      <pc:chgData name="Tan Gemicioglu" userId="806492e9e8f29171" providerId="LiveId" clId="{27E37861-CEF9-4422-9F67-B60CC3FA90BA}" dt="2025-05-07T15:02:39.631" v="6254" actId="20577"/>
      <pc:docMkLst>
        <pc:docMk/>
      </pc:docMkLst>
      <pc:sldChg chg="addSp delSp modSp mod">
        <pc:chgData name="Tan Gemicioglu" userId="806492e9e8f29171" providerId="LiveId" clId="{27E37861-CEF9-4422-9F67-B60CC3FA90BA}" dt="2025-05-07T15:02:39.631" v="6254" actId="20577"/>
        <pc:sldMkLst>
          <pc:docMk/>
          <pc:sldMk cId="2611048020" sldId="256"/>
        </pc:sldMkLst>
        <pc:spChg chg="mod">
          <ac:chgData name="Tan Gemicioglu" userId="806492e9e8f29171" providerId="LiveId" clId="{27E37861-CEF9-4422-9F67-B60CC3FA90BA}" dt="2025-05-07T13:58:28.737" v="5351" actId="20577"/>
          <ac:spMkLst>
            <pc:docMk/>
            <pc:sldMk cId="2611048020" sldId="256"/>
            <ac:spMk id="2" creationId="{074211EF-1ED0-0789-FAB5-709F4300987C}"/>
          </ac:spMkLst>
        </pc:spChg>
        <pc:spChg chg="del mod">
          <ac:chgData name="Tan Gemicioglu" userId="806492e9e8f29171" providerId="LiveId" clId="{27E37861-CEF9-4422-9F67-B60CC3FA90BA}" dt="2025-05-07T11:31:57.643" v="97" actId="478"/>
          <ac:spMkLst>
            <pc:docMk/>
            <pc:sldMk cId="2611048020" sldId="256"/>
            <ac:spMk id="6" creationId="{8F5BF939-0C0A-5904-BD16-3E23FF8C635F}"/>
          </ac:spMkLst>
        </pc:spChg>
        <pc:spChg chg="mod">
          <ac:chgData name="Tan Gemicioglu" userId="806492e9e8f29171" providerId="LiveId" clId="{27E37861-CEF9-4422-9F67-B60CC3FA90BA}" dt="2025-05-07T11:31:00.640" v="60" actId="255"/>
          <ac:spMkLst>
            <pc:docMk/>
            <pc:sldMk cId="2611048020" sldId="256"/>
            <ac:spMk id="7" creationId="{F3AF2407-7876-4E1D-8830-C2B57ACE7640}"/>
          </ac:spMkLst>
        </pc:spChg>
        <pc:spChg chg="del">
          <ac:chgData name="Tan Gemicioglu" userId="806492e9e8f29171" providerId="LiveId" clId="{27E37861-CEF9-4422-9F67-B60CC3FA90BA}" dt="2025-05-07T11:31:53.534" v="95" actId="478"/>
          <ac:spMkLst>
            <pc:docMk/>
            <pc:sldMk cId="2611048020" sldId="256"/>
            <ac:spMk id="9" creationId="{00D2F004-F24B-4104-47DD-74B0458F4AA6}"/>
          </ac:spMkLst>
        </pc:spChg>
        <pc:spChg chg="mod">
          <ac:chgData name="Tan Gemicioglu" userId="806492e9e8f29171" providerId="LiveId" clId="{27E37861-CEF9-4422-9F67-B60CC3FA90BA}" dt="2025-05-07T11:30:09.077" v="56" actId="207"/>
          <ac:spMkLst>
            <pc:docMk/>
            <pc:sldMk cId="2611048020" sldId="256"/>
            <ac:spMk id="11" creationId="{59C4FB1A-8992-4F4B-8045-7E716714B1EF}"/>
          </ac:spMkLst>
        </pc:spChg>
        <pc:spChg chg="mod">
          <ac:chgData name="Tan Gemicioglu" userId="806492e9e8f29171" providerId="LiveId" clId="{27E37861-CEF9-4422-9F67-B60CC3FA90BA}" dt="2025-05-07T12:27:55.090" v="2611" actId="14100"/>
          <ac:spMkLst>
            <pc:docMk/>
            <pc:sldMk cId="2611048020" sldId="256"/>
            <ac:spMk id="12" creationId="{BC847BB1-330E-486B-A898-E67FBABDA0D5}"/>
          </ac:spMkLst>
        </pc:spChg>
        <pc:spChg chg="mod">
          <ac:chgData name="Tan Gemicioglu" userId="806492e9e8f29171" providerId="LiveId" clId="{27E37861-CEF9-4422-9F67-B60CC3FA90BA}" dt="2025-05-07T12:28:23.879" v="2615" actId="14100"/>
          <ac:spMkLst>
            <pc:docMk/>
            <pc:sldMk cId="2611048020" sldId="256"/>
            <ac:spMk id="13" creationId="{DA3C2CA6-36AF-4F81-84F6-80EFAB407198}"/>
          </ac:spMkLst>
        </pc:spChg>
        <pc:spChg chg="mod">
          <ac:chgData name="Tan Gemicioglu" userId="806492e9e8f29171" providerId="LiveId" clId="{27E37861-CEF9-4422-9F67-B60CC3FA90BA}" dt="2025-05-07T14:51:50.655" v="6191" actId="1076"/>
          <ac:spMkLst>
            <pc:docMk/>
            <pc:sldMk cId="2611048020" sldId="256"/>
            <ac:spMk id="14" creationId="{37FF2328-1801-4F0A-BEF2-785F5BE11FCE}"/>
          </ac:spMkLst>
        </pc:spChg>
        <pc:spChg chg="mod">
          <ac:chgData name="Tan Gemicioglu" userId="806492e9e8f29171" providerId="LiveId" clId="{27E37861-CEF9-4422-9F67-B60CC3FA90BA}" dt="2025-05-07T11:59:53.273" v="1496" actId="14100"/>
          <ac:spMkLst>
            <pc:docMk/>
            <pc:sldMk cId="2611048020" sldId="256"/>
            <ac:spMk id="15" creationId="{8A0F63A5-5083-48DB-B1FE-D021188C04E5}"/>
          </ac:spMkLst>
        </pc:spChg>
        <pc:spChg chg="mod">
          <ac:chgData name="Tan Gemicioglu" userId="806492e9e8f29171" providerId="LiveId" clId="{27E37861-CEF9-4422-9F67-B60CC3FA90BA}" dt="2025-05-07T11:35:35.769" v="138" actId="20577"/>
          <ac:spMkLst>
            <pc:docMk/>
            <pc:sldMk cId="2611048020" sldId="256"/>
            <ac:spMk id="17" creationId="{63ABB7B9-2754-4BFF-8FFC-F3758AE1B983}"/>
          </ac:spMkLst>
        </pc:spChg>
        <pc:spChg chg="mod">
          <ac:chgData name="Tan Gemicioglu" userId="806492e9e8f29171" providerId="LiveId" clId="{27E37861-CEF9-4422-9F67-B60CC3FA90BA}" dt="2025-05-07T15:02:39.631" v="6254" actId="20577"/>
          <ac:spMkLst>
            <pc:docMk/>
            <pc:sldMk cId="2611048020" sldId="256"/>
            <ac:spMk id="19" creationId="{B3F87BC3-C816-ED0F-8A40-3A39A34C4320}"/>
          </ac:spMkLst>
        </pc:spChg>
        <pc:spChg chg="mod">
          <ac:chgData name="Tan Gemicioglu" userId="806492e9e8f29171" providerId="LiveId" clId="{27E37861-CEF9-4422-9F67-B60CC3FA90BA}" dt="2025-05-07T11:59:34.763" v="1495" actId="1076"/>
          <ac:spMkLst>
            <pc:docMk/>
            <pc:sldMk cId="2611048020" sldId="256"/>
            <ac:spMk id="20" creationId="{74F18AA4-F2C1-4A77-A9B7-05301DE8A65D}"/>
          </ac:spMkLst>
        </pc:spChg>
        <pc:spChg chg="mod">
          <ac:chgData name="Tan Gemicioglu" userId="806492e9e8f29171" providerId="LiveId" clId="{27E37861-CEF9-4422-9F67-B60CC3FA90BA}" dt="2025-05-07T11:34:56.483" v="111" actId="207"/>
          <ac:spMkLst>
            <pc:docMk/>
            <pc:sldMk cId="2611048020" sldId="256"/>
            <ac:spMk id="22" creationId="{CDB162A8-ADFE-413A-A0A3-B2BB1C2991DE}"/>
          </ac:spMkLst>
        </pc:spChg>
        <pc:spChg chg="mod">
          <ac:chgData name="Tan Gemicioglu" userId="806492e9e8f29171" providerId="LiveId" clId="{27E37861-CEF9-4422-9F67-B60CC3FA90BA}" dt="2025-05-07T11:35:10.972" v="115" actId="207"/>
          <ac:spMkLst>
            <pc:docMk/>
            <pc:sldMk cId="2611048020" sldId="256"/>
            <ac:spMk id="23" creationId="{A0D6AD2F-E81B-4DB2-B191-ADB8C3A6599F}"/>
          </ac:spMkLst>
        </pc:spChg>
        <pc:spChg chg="mod">
          <ac:chgData name="Tan Gemicioglu" userId="806492e9e8f29171" providerId="LiveId" clId="{27E37861-CEF9-4422-9F67-B60CC3FA90BA}" dt="2025-05-07T13:44:06.478" v="4288" actId="20577"/>
          <ac:spMkLst>
            <pc:docMk/>
            <pc:sldMk cId="2611048020" sldId="256"/>
            <ac:spMk id="24" creationId="{65FE1947-42EA-D4AA-6F7F-03CD8FBBB206}"/>
          </ac:spMkLst>
        </pc:spChg>
        <pc:spChg chg="mod">
          <ac:chgData name="Tan Gemicioglu" userId="806492e9e8f29171" providerId="LiveId" clId="{27E37861-CEF9-4422-9F67-B60CC3FA90BA}" dt="2025-05-07T12:28:16.593" v="2613" actId="1076"/>
          <ac:spMkLst>
            <pc:docMk/>
            <pc:sldMk cId="2611048020" sldId="256"/>
            <ac:spMk id="25" creationId="{8963D0AD-4ACE-4EC3-B8F4-8AC345BBDEDF}"/>
          </ac:spMkLst>
        </pc:spChg>
        <pc:spChg chg="mod">
          <ac:chgData name="Tan Gemicioglu" userId="806492e9e8f29171" providerId="LiveId" clId="{27E37861-CEF9-4422-9F67-B60CC3FA90BA}" dt="2025-05-07T12:33:40.571" v="2949" actId="20577"/>
          <ac:spMkLst>
            <pc:docMk/>
            <pc:sldMk cId="2611048020" sldId="256"/>
            <ac:spMk id="27" creationId="{52068957-5A43-407D-FFA1-4D9016EC68F2}"/>
          </ac:spMkLst>
        </pc:spChg>
        <pc:spChg chg="mod">
          <ac:chgData name="Tan Gemicioglu" userId="806492e9e8f29171" providerId="LiveId" clId="{27E37861-CEF9-4422-9F67-B60CC3FA90BA}" dt="2025-05-07T12:31:33.907" v="2827" actId="403"/>
          <ac:spMkLst>
            <pc:docMk/>
            <pc:sldMk cId="2611048020" sldId="256"/>
            <ac:spMk id="29" creationId="{D4966AD0-34DA-447B-7EEA-79EED75907F4}"/>
          </ac:spMkLst>
        </pc:spChg>
        <pc:spChg chg="mod">
          <ac:chgData name="Tan Gemicioglu" userId="806492e9e8f29171" providerId="LiveId" clId="{27E37861-CEF9-4422-9F67-B60CC3FA90BA}" dt="2025-05-07T13:51:01.942" v="4353" actId="14100"/>
          <ac:spMkLst>
            <pc:docMk/>
            <pc:sldMk cId="2611048020" sldId="256"/>
            <ac:spMk id="30" creationId="{5FBD58D0-D88E-FF72-EB83-75E83867E2C6}"/>
          </ac:spMkLst>
        </pc:spChg>
        <pc:spChg chg="mod">
          <ac:chgData name="Tan Gemicioglu" userId="806492e9e8f29171" providerId="LiveId" clId="{27E37861-CEF9-4422-9F67-B60CC3FA90BA}" dt="2025-05-07T14:05:02.045" v="5635" actId="20577"/>
          <ac:spMkLst>
            <pc:docMk/>
            <pc:sldMk cId="2611048020" sldId="256"/>
            <ac:spMk id="31" creationId="{B95A546C-875B-F860-8701-D2317553268B}"/>
          </ac:spMkLst>
        </pc:spChg>
        <pc:spChg chg="mod">
          <ac:chgData name="Tan Gemicioglu" userId="806492e9e8f29171" providerId="LiveId" clId="{27E37861-CEF9-4422-9F67-B60CC3FA90BA}" dt="2025-05-07T12:13:14.327" v="1923" actId="1076"/>
          <ac:spMkLst>
            <pc:docMk/>
            <pc:sldMk cId="2611048020" sldId="256"/>
            <ac:spMk id="33" creationId="{D5E7979A-897A-179D-BCA6-3E1E10417C2E}"/>
          </ac:spMkLst>
        </pc:spChg>
        <pc:spChg chg="mod">
          <ac:chgData name="Tan Gemicioglu" userId="806492e9e8f29171" providerId="LiveId" clId="{27E37861-CEF9-4422-9F67-B60CC3FA90BA}" dt="2025-05-07T11:39:04.317" v="235" actId="20577"/>
          <ac:spMkLst>
            <pc:docMk/>
            <pc:sldMk cId="2611048020" sldId="256"/>
            <ac:spMk id="37" creationId="{559961BB-6959-452D-A3DE-E5AC142DA0ED}"/>
          </ac:spMkLst>
        </pc:spChg>
        <pc:spChg chg="mod">
          <ac:chgData name="Tan Gemicioglu" userId="806492e9e8f29171" providerId="LiveId" clId="{27E37861-CEF9-4422-9F67-B60CC3FA90BA}" dt="2025-05-07T12:13:06.782" v="1922" actId="1076"/>
          <ac:spMkLst>
            <pc:docMk/>
            <pc:sldMk cId="2611048020" sldId="256"/>
            <ac:spMk id="41" creationId="{00D1AFDA-C379-FDC4-38E3-90849667F453}"/>
          </ac:spMkLst>
        </pc:spChg>
        <pc:spChg chg="del">
          <ac:chgData name="Tan Gemicioglu" userId="806492e9e8f29171" providerId="LiveId" clId="{27E37861-CEF9-4422-9F67-B60CC3FA90BA}" dt="2025-05-07T13:31:37.215" v="4090" actId="478"/>
          <ac:spMkLst>
            <pc:docMk/>
            <pc:sldMk cId="2611048020" sldId="256"/>
            <ac:spMk id="42" creationId="{97454BA4-2A96-D371-5B38-0B979FA29BA3}"/>
          </ac:spMkLst>
        </pc:spChg>
        <pc:spChg chg="mod">
          <ac:chgData name="Tan Gemicioglu" userId="806492e9e8f29171" providerId="LiveId" clId="{27E37861-CEF9-4422-9F67-B60CC3FA90BA}" dt="2025-05-07T14:05:17.951" v="5642" actId="20577"/>
          <ac:spMkLst>
            <pc:docMk/>
            <pc:sldMk cId="2611048020" sldId="256"/>
            <ac:spMk id="44" creationId="{BBB8AB7B-68A7-8454-A7A4-FD8DE3DF8317}"/>
          </ac:spMkLst>
        </pc:spChg>
        <pc:spChg chg="add mod">
          <ac:chgData name="Tan Gemicioglu" userId="806492e9e8f29171" providerId="LiveId" clId="{27E37861-CEF9-4422-9F67-B60CC3FA90BA}" dt="2025-05-07T14:56:02.447" v="6222" actId="1076"/>
          <ac:spMkLst>
            <pc:docMk/>
            <pc:sldMk cId="2611048020" sldId="256"/>
            <ac:spMk id="45" creationId="{CCB4EDA0-F4B6-424B-CCB4-0EE1BAD0FC15}"/>
          </ac:spMkLst>
        </pc:spChg>
        <pc:spChg chg="add mod">
          <ac:chgData name="Tan Gemicioglu" userId="806492e9e8f29171" providerId="LiveId" clId="{27E37861-CEF9-4422-9F67-B60CC3FA90BA}" dt="2025-05-07T14:55:48.237" v="6220" actId="14100"/>
          <ac:spMkLst>
            <pc:docMk/>
            <pc:sldMk cId="2611048020" sldId="256"/>
            <ac:spMk id="52" creationId="{CAE2CA93-1BDD-3A0F-91E2-518F40075201}"/>
          </ac:spMkLst>
        </pc:spChg>
        <pc:spChg chg="mod">
          <ac:chgData name="Tan Gemicioglu" userId="806492e9e8f29171" providerId="LiveId" clId="{27E37861-CEF9-4422-9F67-B60CC3FA90BA}" dt="2025-05-07T12:29:56.193" v="2823" actId="1076"/>
          <ac:spMkLst>
            <pc:docMk/>
            <pc:sldMk cId="2611048020" sldId="256"/>
            <ac:spMk id="56" creationId="{875BC114-8E61-8A83-0CD8-2CA94FB0321E}"/>
          </ac:spMkLst>
        </pc:spChg>
        <pc:spChg chg="del mod">
          <ac:chgData name="Tan Gemicioglu" userId="806492e9e8f29171" providerId="LiveId" clId="{27E37861-CEF9-4422-9F67-B60CC3FA90BA}" dt="2025-05-07T12:12:28.174" v="1831"/>
          <ac:spMkLst>
            <pc:docMk/>
            <pc:sldMk cId="2611048020" sldId="256"/>
            <ac:spMk id="57" creationId="{D2AF5EA4-56A9-7C8E-4113-0261A88D9261}"/>
          </ac:spMkLst>
        </pc:spChg>
        <pc:spChg chg="mod">
          <ac:chgData name="Tan Gemicioglu" userId="806492e9e8f29171" providerId="LiveId" clId="{27E37861-CEF9-4422-9F67-B60CC3FA90BA}" dt="2025-05-07T11:37:31.940" v="140" actId="1076"/>
          <ac:spMkLst>
            <pc:docMk/>
            <pc:sldMk cId="2611048020" sldId="256"/>
            <ac:spMk id="1025" creationId="{786221CF-D004-68B3-563F-71384CDEFAD5}"/>
          </ac:spMkLst>
        </pc:spChg>
        <pc:spChg chg="mod">
          <ac:chgData name="Tan Gemicioglu" userId="806492e9e8f29171" providerId="LiveId" clId="{27E37861-CEF9-4422-9F67-B60CC3FA90BA}" dt="2025-05-07T11:32:52.804" v="102" actId="1076"/>
          <ac:spMkLst>
            <pc:docMk/>
            <pc:sldMk cId="2611048020" sldId="256"/>
            <ac:spMk id="1027" creationId="{A8FF593C-E5F6-0B10-CBC2-9FB574656C8E}"/>
          </ac:spMkLst>
        </pc:spChg>
        <pc:spChg chg="mod">
          <ac:chgData name="Tan Gemicioglu" userId="806492e9e8f29171" providerId="LiveId" clId="{27E37861-CEF9-4422-9F67-B60CC3FA90BA}" dt="2025-05-07T11:33:14.141" v="107" actId="1076"/>
          <ac:spMkLst>
            <pc:docMk/>
            <pc:sldMk cId="2611048020" sldId="256"/>
            <ac:spMk id="1034" creationId="{6C913391-6E15-E587-A4F8-10D0753E5FA8}"/>
          </ac:spMkLst>
        </pc:spChg>
        <pc:spChg chg="mod">
          <ac:chgData name="Tan Gemicioglu" userId="806492e9e8f29171" providerId="LiveId" clId="{27E37861-CEF9-4422-9F67-B60CC3FA90BA}" dt="2025-05-07T14:39:38.701" v="6059" actId="20577"/>
          <ac:spMkLst>
            <pc:docMk/>
            <pc:sldMk cId="2611048020" sldId="256"/>
            <ac:spMk id="1036" creationId="{6DE19D73-00EE-3C0F-8F1A-85F1FF1B710C}"/>
          </ac:spMkLst>
        </pc:spChg>
        <pc:spChg chg="mod">
          <ac:chgData name="Tan Gemicioglu" userId="806492e9e8f29171" providerId="LiveId" clId="{27E37861-CEF9-4422-9F67-B60CC3FA90BA}" dt="2025-05-07T14:55:48.237" v="6220" actId="14100"/>
          <ac:spMkLst>
            <pc:docMk/>
            <pc:sldMk cId="2611048020" sldId="256"/>
            <ac:spMk id="1041" creationId="{35915211-D53D-D0B3-47D7-7F06936959BA}"/>
          </ac:spMkLst>
        </pc:spChg>
        <pc:spChg chg="del mod">
          <ac:chgData name="Tan Gemicioglu" userId="806492e9e8f29171" providerId="LiveId" clId="{27E37861-CEF9-4422-9F67-B60CC3FA90BA}" dt="2025-05-07T13:31:34.875" v="4089" actId="478"/>
          <ac:spMkLst>
            <pc:docMk/>
            <pc:sldMk cId="2611048020" sldId="256"/>
            <ac:spMk id="1045" creationId="{78F65E6A-59C5-F883-571E-4BB652E70F03}"/>
          </ac:spMkLst>
        </pc:spChg>
        <pc:grpChg chg="mod">
          <ac:chgData name="Tan Gemicioglu" userId="806492e9e8f29171" providerId="LiveId" clId="{27E37861-CEF9-4422-9F67-B60CC3FA90BA}" dt="2025-05-07T11:37:59.284" v="142" actId="1076"/>
          <ac:grpSpMkLst>
            <pc:docMk/>
            <pc:sldMk cId="2611048020" sldId="256"/>
            <ac:grpSpMk id="1035" creationId="{6CA90C11-5911-95DF-84B5-D4030FA2FBA6}"/>
          </ac:grpSpMkLst>
        </pc:grpChg>
        <pc:graphicFrameChg chg="add mod">
          <ac:chgData name="Tan Gemicioglu" userId="806492e9e8f29171" providerId="LiveId" clId="{27E37861-CEF9-4422-9F67-B60CC3FA90BA}" dt="2025-05-07T14:21:57.111" v="5858" actId="14100"/>
          <ac:graphicFrameMkLst>
            <pc:docMk/>
            <pc:sldMk cId="2611048020" sldId="256"/>
            <ac:graphicFrameMk id="49" creationId="{0785D528-D395-D76D-AE94-C5B39B99BBD2}"/>
          </ac:graphicFrameMkLst>
        </pc:graphicFrameChg>
        <pc:graphicFrameChg chg="add mod">
          <ac:chgData name="Tan Gemicioglu" userId="806492e9e8f29171" providerId="LiveId" clId="{27E37861-CEF9-4422-9F67-B60CC3FA90BA}" dt="2025-05-07T14:20:02.334" v="5786"/>
          <ac:graphicFrameMkLst>
            <pc:docMk/>
            <pc:sldMk cId="2611048020" sldId="256"/>
            <ac:graphicFrameMk id="51" creationId="{54D5C94C-91AC-EB48-F216-41BF688EA3CA}"/>
          </ac:graphicFrameMkLst>
        </pc:graphicFrameChg>
        <pc:graphicFrameChg chg="add mod">
          <ac:chgData name="Tan Gemicioglu" userId="806492e9e8f29171" providerId="LiveId" clId="{27E37861-CEF9-4422-9F67-B60CC3FA90BA}" dt="2025-05-07T14:23:49.881" v="5907"/>
          <ac:graphicFrameMkLst>
            <pc:docMk/>
            <pc:sldMk cId="2611048020" sldId="256"/>
            <ac:graphicFrameMk id="53" creationId="{9B9327B1-C54A-AF3F-E9C6-93F01C3C4624}"/>
          </ac:graphicFrameMkLst>
        </pc:graphicFrameChg>
        <pc:graphicFrameChg chg="add mod">
          <ac:chgData name="Tan Gemicioglu" userId="806492e9e8f29171" providerId="LiveId" clId="{27E37861-CEF9-4422-9F67-B60CC3FA90BA}" dt="2025-05-07T14:23:55.127" v="5909"/>
          <ac:graphicFrameMkLst>
            <pc:docMk/>
            <pc:sldMk cId="2611048020" sldId="256"/>
            <ac:graphicFrameMk id="54" creationId="{28D37B71-2390-F274-E028-B2C810096004}"/>
          </ac:graphicFrameMkLst>
        </pc:graphicFrameChg>
        <pc:graphicFrameChg chg="add mod">
          <ac:chgData name="Tan Gemicioglu" userId="806492e9e8f29171" providerId="LiveId" clId="{27E37861-CEF9-4422-9F67-B60CC3FA90BA}" dt="2025-05-07T14:41:55.964" v="6105"/>
          <ac:graphicFrameMkLst>
            <pc:docMk/>
            <pc:sldMk cId="2611048020" sldId="256"/>
            <ac:graphicFrameMk id="55" creationId="{7C9B38B1-A25B-2399-737A-AD2763A1A72C}"/>
          </ac:graphicFrameMkLst>
        </pc:graphicFrameChg>
        <pc:graphicFrameChg chg="add mod">
          <ac:chgData name="Tan Gemicioglu" userId="806492e9e8f29171" providerId="LiveId" clId="{27E37861-CEF9-4422-9F67-B60CC3FA90BA}" dt="2025-05-07T14:28:47.421" v="5969" actId="14100"/>
          <ac:graphicFrameMkLst>
            <pc:docMk/>
            <pc:sldMk cId="2611048020" sldId="256"/>
            <ac:graphicFrameMk id="60" creationId="{F9164D69-CFBC-88D1-CA09-CCAFDD6B24FC}"/>
          </ac:graphicFrameMkLst>
        </pc:graphicFrameChg>
        <pc:graphicFrameChg chg="add mod">
          <ac:chgData name="Tan Gemicioglu" userId="806492e9e8f29171" providerId="LiveId" clId="{27E37861-CEF9-4422-9F67-B60CC3FA90BA}" dt="2025-05-07T14:54:41.206" v="6215" actId="1076"/>
          <ac:graphicFrameMkLst>
            <pc:docMk/>
            <pc:sldMk cId="2611048020" sldId="256"/>
            <ac:graphicFrameMk id="61" creationId="{D5D3CB2D-60AE-FB9F-CBE4-18BE4D088F3F}"/>
          </ac:graphicFrameMkLst>
        </pc:graphicFrameChg>
        <pc:graphicFrameChg chg="add mod">
          <ac:chgData name="Tan Gemicioglu" userId="806492e9e8f29171" providerId="LiveId" clId="{27E37861-CEF9-4422-9F67-B60CC3FA90BA}" dt="2025-05-07T14:47:29.480" v="6158"/>
          <ac:graphicFrameMkLst>
            <pc:docMk/>
            <pc:sldMk cId="2611048020" sldId="256"/>
            <ac:graphicFrameMk id="62" creationId="{C9E60025-B69C-0A68-5981-B7CDCDAC08C1}"/>
          </ac:graphicFrameMkLst>
        </pc:graphicFrameChg>
        <pc:graphicFrameChg chg="add del mod">
          <ac:chgData name="Tan Gemicioglu" userId="806492e9e8f29171" providerId="LiveId" clId="{27E37861-CEF9-4422-9F67-B60CC3FA90BA}" dt="2025-05-07T14:44:16.025" v="6126"/>
          <ac:graphicFrameMkLst>
            <pc:docMk/>
            <pc:sldMk cId="2611048020" sldId="256"/>
            <ac:graphicFrameMk id="63" creationId="{8661D013-B23B-B7A8-469D-A2016C8B729B}"/>
          </ac:graphicFrameMkLst>
        </pc:graphicFrameChg>
        <pc:graphicFrameChg chg="add mod">
          <ac:chgData name="Tan Gemicioglu" userId="806492e9e8f29171" providerId="LiveId" clId="{27E37861-CEF9-4422-9F67-B60CC3FA90BA}" dt="2025-05-07T14:53:29.118" v="6213"/>
          <ac:graphicFrameMkLst>
            <pc:docMk/>
            <pc:sldMk cId="2611048020" sldId="256"/>
            <ac:graphicFrameMk id="1032" creationId="{70947F38-AE88-E289-6ADC-862618E1A7DC}"/>
          </ac:graphicFrameMkLst>
        </pc:graphicFrameChg>
        <pc:picChg chg="add mod">
          <ac:chgData name="Tan Gemicioglu" userId="806492e9e8f29171" providerId="LiveId" clId="{27E37861-CEF9-4422-9F67-B60CC3FA90BA}" dt="2025-05-07T11:38:07.848" v="144" actId="1076"/>
          <ac:picMkLst>
            <pc:docMk/>
            <pc:sldMk cId="2611048020" sldId="256"/>
            <ac:picMk id="3" creationId="{31ADE442-669F-7D76-C732-88E1A7329E55}"/>
          </ac:picMkLst>
        </pc:picChg>
        <pc:picChg chg="add mod">
          <ac:chgData name="Tan Gemicioglu" userId="806492e9e8f29171" providerId="LiveId" clId="{27E37861-CEF9-4422-9F67-B60CC3FA90BA}" dt="2025-05-07T11:41:55.374" v="272" actId="1076"/>
          <ac:picMkLst>
            <pc:docMk/>
            <pc:sldMk cId="2611048020" sldId="256"/>
            <ac:picMk id="5" creationId="{56F29C99-1ABB-FA91-7A35-47B8055944B5}"/>
          </ac:picMkLst>
        </pc:picChg>
        <pc:picChg chg="add mod">
          <ac:chgData name="Tan Gemicioglu" userId="806492e9e8f29171" providerId="LiveId" clId="{27E37861-CEF9-4422-9F67-B60CC3FA90BA}" dt="2025-05-07T13:39:34.849" v="4161" actId="14100"/>
          <ac:picMkLst>
            <pc:docMk/>
            <pc:sldMk cId="2611048020" sldId="256"/>
            <ac:picMk id="8" creationId="{539BAAB5-0885-E610-F40C-FE1D5C95B799}"/>
          </ac:picMkLst>
        </pc:picChg>
        <pc:picChg chg="add mod">
          <ac:chgData name="Tan Gemicioglu" userId="806492e9e8f29171" providerId="LiveId" clId="{27E37861-CEF9-4422-9F67-B60CC3FA90BA}" dt="2025-05-07T13:39:59.892" v="4165" actId="14100"/>
          <ac:picMkLst>
            <pc:docMk/>
            <pc:sldMk cId="2611048020" sldId="256"/>
            <ac:picMk id="10" creationId="{112AB5C2-33D7-213F-F383-C35D54355FE5}"/>
          </ac:picMkLst>
        </pc:picChg>
        <pc:picChg chg="add del">
          <ac:chgData name="Tan Gemicioglu" userId="806492e9e8f29171" providerId="LiveId" clId="{27E37861-CEF9-4422-9F67-B60CC3FA90BA}" dt="2025-05-07T12:19:09.814" v="2476" actId="478"/>
          <ac:picMkLst>
            <pc:docMk/>
            <pc:sldMk cId="2611048020" sldId="256"/>
            <ac:picMk id="16" creationId="{F8796BBE-8882-D9F2-CB54-5212DC1AED06}"/>
          </ac:picMkLst>
        </pc:picChg>
        <pc:picChg chg="add del mod">
          <ac:chgData name="Tan Gemicioglu" userId="806492e9e8f29171" providerId="LiveId" clId="{27E37861-CEF9-4422-9F67-B60CC3FA90BA}" dt="2025-05-07T12:06:12.363" v="1536" actId="478"/>
          <ac:picMkLst>
            <pc:docMk/>
            <pc:sldMk cId="2611048020" sldId="256"/>
            <ac:picMk id="18" creationId="{695463F4-F2A9-1EEE-3A11-6A8A644F31EC}"/>
          </ac:picMkLst>
        </pc:picChg>
        <pc:picChg chg="add del mod">
          <ac:chgData name="Tan Gemicioglu" userId="806492e9e8f29171" providerId="LiveId" clId="{27E37861-CEF9-4422-9F67-B60CC3FA90BA}" dt="2025-05-07T12:05:59.433" v="1535" actId="478"/>
          <ac:picMkLst>
            <pc:docMk/>
            <pc:sldMk cId="2611048020" sldId="256"/>
            <ac:picMk id="26" creationId="{64B7BC90-E26B-554E-2564-EBDC00CB7F65}"/>
          </ac:picMkLst>
        </pc:picChg>
        <pc:picChg chg="add del">
          <ac:chgData name="Tan Gemicioglu" userId="806492e9e8f29171" providerId="LiveId" clId="{27E37861-CEF9-4422-9F67-B60CC3FA90BA}" dt="2025-05-07T12:19:10.763" v="2477" actId="478"/>
          <ac:picMkLst>
            <pc:docMk/>
            <pc:sldMk cId="2611048020" sldId="256"/>
            <ac:picMk id="28" creationId="{5656F33E-8033-272B-C273-79899D4465B3}"/>
          </ac:picMkLst>
        </pc:picChg>
        <pc:picChg chg="del">
          <ac:chgData name="Tan Gemicioglu" userId="806492e9e8f29171" providerId="LiveId" clId="{27E37861-CEF9-4422-9F67-B60CC3FA90BA}" dt="2025-05-07T12:04:52.500" v="1527" actId="478"/>
          <ac:picMkLst>
            <pc:docMk/>
            <pc:sldMk cId="2611048020" sldId="256"/>
            <ac:picMk id="32" creationId="{FC9548D8-EB7D-AFD8-B0C2-AEBFC382CF69}"/>
          </ac:picMkLst>
        </pc:picChg>
        <pc:picChg chg="add mod">
          <ac:chgData name="Tan Gemicioglu" userId="806492e9e8f29171" providerId="LiveId" clId="{27E37861-CEF9-4422-9F67-B60CC3FA90BA}" dt="2025-05-07T13:39:27.694" v="4160" actId="14100"/>
          <ac:picMkLst>
            <pc:docMk/>
            <pc:sldMk cId="2611048020" sldId="256"/>
            <ac:picMk id="34" creationId="{026EEB58-D458-5E0A-A5E2-7900A82102F9}"/>
          </ac:picMkLst>
        </pc:picChg>
        <pc:picChg chg="del">
          <ac:chgData name="Tan Gemicioglu" userId="806492e9e8f29171" providerId="LiveId" clId="{27E37861-CEF9-4422-9F67-B60CC3FA90BA}" dt="2025-05-07T12:04:53.389" v="1528" actId="478"/>
          <ac:picMkLst>
            <pc:docMk/>
            <pc:sldMk cId="2611048020" sldId="256"/>
            <ac:picMk id="35" creationId="{626C6D31-EEB8-B761-18D0-3A2ABC531565}"/>
          </ac:picMkLst>
        </pc:picChg>
        <pc:picChg chg="add mod">
          <ac:chgData name="Tan Gemicioglu" userId="806492e9e8f29171" providerId="LiveId" clId="{27E37861-CEF9-4422-9F67-B60CC3FA90BA}" dt="2025-05-07T12:32:32.727" v="2930" actId="1076"/>
          <ac:picMkLst>
            <pc:docMk/>
            <pc:sldMk cId="2611048020" sldId="256"/>
            <ac:picMk id="39" creationId="{5D4DE250-7058-7B39-914F-8BF64994EC72}"/>
          </ac:picMkLst>
        </pc:picChg>
        <pc:picChg chg="del">
          <ac:chgData name="Tan Gemicioglu" userId="806492e9e8f29171" providerId="LiveId" clId="{27E37861-CEF9-4422-9F67-B60CC3FA90BA}" dt="2025-05-07T12:04:51.669" v="1526" actId="478"/>
          <ac:picMkLst>
            <pc:docMk/>
            <pc:sldMk cId="2611048020" sldId="256"/>
            <ac:picMk id="40" creationId="{39BECD6C-B9DB-573F-8B28-FDA1C6F15E40}"/>
          </ac:picMkLst>
        </pc:picChg>
        <pc:picChg chg="del mod">
          <ac:chgData name="Tan Gemicioglu" userId="806492e9e8f29171" providerId="LiveId" clId="{27E37861-CEF9-4422-9F67-B60CC3FA90BA}" dt="2025-05-07T13:32:10.575" v="4091" actId="478"/>
          <ac:picMkLst>
            <pc:docMk/>
            <pc:sldMk cId="2611048020" sldId="256"/>
            <ac:picMk id="43" creationId="{08BD800D-42AB-31E2-1635-E8255C376447}"/>
          </ac:picMkLst>
        </pc:picChg>
        <pc:picChg chg="add mod">
          <ac:chgData name="Tan Gemicioglu" userId="806492e9e8f29171" providerId="LiveId" clId="{27E37861-CEF9-4422-9F67-B60CC3FA90BA}" dt="2025-05-07T13:43:49.150" v="4203" actId="1076"/>
          <ac:picMkLst>
            <pc:docMk/>
            <pc:sldMk cId="2611048020" sldId="256"/>
            <ac:picMk id="46" creationId="{BBD3FF2E-324A-2A60-C69F-5679F4718B01}"/>
          </ac:picMkLst>
        </pc:picChg>
        <pc:picChg chg="del">
          <ac:chgData name="Tan Gemicioglu" userId="806492e9e8f29171" providerId="LiveId" clId="{27E37861-CEF9-4422-9F67-B60CC3FA90BA}" dt="2025-05-07T12:04:26.193" v="1518" actId="478"/>
          <ac:picMkLst>
            <pc:docMk/>
            <pc:sldMk cId="2611048020" sldId="256"/>
            <ac:picMk id="50" creationId="{854B9CEE-BD7B-B705-C141-5C973EE952D3}"/>
          </ac:picMkLst>
        </pc:picChg>
        <pc:picChg chg="add mod">
          <ac:chgData name="Tan Gemicioglu" userId="806492e9e8f29171" providerId="LiveId" clId="{27E37861-CEF9-4422-9F67-B60CC3FA90BA}" dt="2025-05-07T13:51:12.816" v="4355" actId="1076"/>
          <ac:picMkLst>
            <pc:docMk/>
            <pc:sldMk cId="2611048020" sldId="256"/>
            <ac:picMk id="1028" creationId="{5FF9EC68-5E14-1178-3FB2-C68037C083B3}"/>
          </ac:picMkLst>
        </pc:picChg>
        <pc:picChg chg="add mod">
          <ac:chgData name="Tan Gemicioglu" userId="806492e9e8f29171" providerId="LiveId" clId="{27E37861-CEF9-4422-9F67-B60CC3FA90BA}" dt="2025-05-07T14:44:48.149" v="6133" actId="1076"/>
          <ac:picMkLst>
            <pc:docMk/>
            <pc:sldMk cId="2611048020" sldId="256"/>
            <ac:picMk id="1030" creationId="{EE3F9CF2-8760-4E45-A97D-FDB93EB645E8}"/>
          </ac:picMkLst>
        </pc:picChg>
        <pc:picChg chg="mod">
          <ac:chgData name="Tan Gemicioglu" userId="806492e9e8f29171" providerId="LiveId" clId="{27E37861-CEF9-4422-9F67-B60CC3FA90BA}" dt="2025-05-07T11:32:38.845" v="101" actId="1076"/>
          <ac:picMkLst>
            <pc:docMk/>
            <pc:sldMk cId="2611048020" sldId="256"/>
            <ac:picMk id="1031" creationId="{3AA9AD41-3BD7-C6AA-0FC4-2365C06017E9}"/>
          </ac:picMkLst>
        </pc:picChg>
        <pc:picChg chg="mod">
          <ac:chgData name="Tan Gemicioglu" userId="806492e9e8f29171" providerId="LiveId" clId="{27E37861-CEF9-4422-9F67-B60CC3FA90BA}" dt="2025-05-07T11:33:18.984" v="108" actId="1076"/>
          <ac:picMkLst>
            <pc:docMk/>
            <pc:sldMk cId="2611048020" sldId="256"/>
            <ac:picMk id="1033" creationId="{B44ACC3C-7711-754B-9F59-8B4803D5308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Sham</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Amount Eaten</c:v>
                </c:pt>
              </c:strCache>
            </c:strRef>
          </c:cat>
          <c:val>
            <c:numRef>
              <c:f>Sheet1!$B$2</c:f>
              <c:numCache>
                <c:formatCode>General</c:formatCode>
                <c:ptCount val="1"/>
                <c:pt idx="0">
                  <c:v>620</c:v>
                </c:pt>
              </c:numCache>
            </c:numRef>
          </c:val>
          <c:extLst>
            <c:ext xmlns:c16="http://schemas.microsoft.com/office/drawing/2014/chart" uri="{C3380CC4-5D6E-409C-BE32-E72D297353CC}">
              <c16:uniqueId val="{00000000-2AF0-4B9D-84A2-E3A4BFE1A9F6}"/>
            </c:ext>
          </c:extLst>
        </c:ser>
        <c:ser>
          <c:idx val="1"/>
          <c:order val="1"/>
          <c:tx>
            <c:strRef>
              <c:f>Sheet1!$C$1</c:f>
              <c:strCache>
                <c:ptCount val="1"/>
                <c:pt idx="0">
                  <c:v>VNS</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Amount Eaten</c:v>
                </c:pt>
              </c:strCache>
            </c:strRef>
          </c:cat>
          <c:val>
            <c:numRef>
              <c:f>Sheet1!$C$2</c:f>
              <c:numCache>
                <c:formatCode>General</c:formatCode>
                <c:ptCount val="1"/>
                <c:pt idx="0">
                  <c:v>460</c:v>
                </c:pt>
              </c:numCache>
            </c:numRef>
          </c:val>
          <c:extLst>
            <c:ext xmlns:c16="http://schemas.microsoft.com/office/drawing/2014/chart" uri="{C3380CC4-5D6E-409C-BE32-E72D297353CC}">
              <c16:uniqueId val="{00000001-2AF0-4B9D-84A2-E3A4BFE1A9F6}"/>
            </c:ext>
          </c:extLst>
        </c:ser>
        <c:dLbls>
          <c:showLegendKey val="0"/>
          <c:showVal val="1"/>
          <c:showCatName val="0"/>
          <c:showSerName val="0"/>
          <c:showPercent val="0"/>
          <c:showBubbleSize val="0"/>
        </c:dLbls>
        <c:gapWidth val="75"/>
        <c:axId val="1357755663"/>
        <c:axId val="1357756143"/>
      </c:barChart>
      <c:catAx>
        <c:axId val="1357755663"/>
        <c:scaling>
          <c:orientation val="minMax"/>
        </c:scaling>
        <c:delete val="1"/>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Condition</a:t>
                </a:r>
              </a:p>
            </c:rich>
          </c:tx>
          <c:layout>
            <c:manualLayout>
              <c:xMode val="edge"/>
              <c:yMode val="edge"/>
              <c:x val="0.47393280111690178"/>
              <c:y val="0.83107873628928752"/>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357756143"/>
        <c:crosses val="autoZero"/>
        <c:auto val="1"/>
        <c:lblAlgn val="ctr"/>
        <c:lblOffset val="100"/>
        <c:noMultiLvlLbl val="0"/>
      </c:catAx>
      <c:valAx>
        <c:axId val="1357756143"/>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Amount</a:t>
                </a:r>
                <a:r>
                  <a:rPr lang="en-US" sz="1600" baseline="0" dirty="0"/>
                  <a:t> Eaten (calories)</a:t>
                </a:r>
                <a:endParaRPr lang="en-US" sz="1600" dirty="0"/>
              </a:p>
            </c:rich>
          </c:tx>
          <c:layout>
            <c:manualLayout>
              <c:xMode val="edge"/>
              <c:yMode val="edge"/>
              <c:x val="3.4766302692677518E-2"/>
              <c:y val="0.1819580225804985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7755663"/>
        <c:crosses val="autoZero"/>
        <c:crossBetween val="between"/>
      </c:valAx>
      <c:spPr>
        <a:noFill/>
        <a:ln>
          <a:noFill/>
        </a:ln>
        <a:effectLst/>
      </c:spPr>
    </c:plotArea>
    <c:legend>
      <c:legendPos val="b"/>
      <c:layout>
        <c:manualLayout>
          <c:xMode val="edge"/>
          <c:yMode val="edge"/>
          <c:x val="0.32165365781882516"/>
          <c:y val="0.89324875261801628"/>
          <c:w val="0.48621817446335003"/>
          <c:h val="6.8342863454463582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Sham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dLbls>
            <c:dLbl>
              <c:idx val="0"/>
              <c:layout>
                <c:manualLayout>
                  <c:x val="-0.15692869792103623"/>
                  <c:y val="-9.55719700205028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3AC-4028-B0ED-CF9A88B4F3B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Before</c:v>
                </c:pt>
                <c:pt idx="1">
                  <c:v>After</c:v>
                </c:pt>
              </c:strCache>
            </c:strRef>
          </c:cat>
          <c:val>
            <c:numRef>
              <c:f>Sheet1!$B$2:$B$3</c:f>
              <c:numCache>
                <c:formatCode>General</c:formatCode>
                <c:ptCount val="2"/>
                <c:pt idx="0">
                  <c:v>6.25</c:v>
                </c:pt>
                <c:pt idx="1">
                  <c:v>2.5</c:v>
                </c:pt>
              </c:numCache>
            </c:numRef>
          </c:val>
          <c:smooth val="0"/>
          <c:extLst>
            <c:ext xmlns:c16="http://schemas.microsoft.com/office/drawing/2014/chart" uri="{C3380CC4-5D6E-409C-BE32-E72D297353CC}">
              <c16:uniqueId val="{00000000-B3AC-4028-B0ED-CF9A88B4F3BE}"/>
            </c:ext>
          </c:extLst>
        </c:ser>
        <c:ser>
          <c:idx val="1"/>
          <c:order val="1"/>
          <c:tx>
            <c:strRef>
              <c:f>Sheet1!$C$1</c:f>
              <c:strCache>
                <c:ptCount val="1"/>
                <c:pt idx="0">
                  <c:v>VNS</c:v>
                </c:pt>
              </c:strCache>
            </c:strRef>
          </c:tx>
          <c:spPr>
            <a:ln w="28575" cap="rnd">
              <a:solidFill>
                <a:srgbClr val="C00000"/>
              </a:solidFill>
              <a:round/>
            </a:ln>
            <a:effectLst/>
          </c:spPr>
          <c:marker>
            <c:symbol val="circle"/>
            <c:size val="5"/>
            <c:spPr>
              <a:solidFill>
                <a:srgbClr val="B31B1B"/>
              </a:solidFill>
              <a:ln w="9525">
                <a:solidFill>
                  <a:srgbClr val="C00000"/>
                </a:solidFill>
              </a:ln>
              <a:effectLst/>
            </c:spPr>
          </c:marker>
          <c:dLbls>
            <c:dLbl>
              <c:idx val="0"/>
              <c:layout>
                <c:manualLayout>
                  <c:x val="-9.0853456691126253E-2"/>
                  <c:y val="3.34501895071760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3AC-4028-B0ED-CF9A88B4F3B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Before</c:v>
                </c:pt>
                <c:pt idx="1">
                  <c:v>After</c:v>
                </c:pt>
              </c:strCache>
            </c:strRef>
          </c:cat>
          <c:val>
            <c:numRef>
              <c:f>Sheet1!$C$2:$C$3</c:f>
              <c:numCache>
                <c:formatCode>General</c:formatCode>
                <c:ptCount val="2"/>
                <c:pt idx="0">
                  <c:v>6</c:v>
                </c:pt>
                <c:pt idx="1">
                  <c:v>1.75</c:v>
                </c:pt>
              </c:numCache>
            </c:numRef>
          </c:val>
          <c:smooth val="0"/>
          <c:extLst>
            <c:ext xmlns:c16="http://schemas.microsoft.com/office/drawing/2014/chart" uri="{C3380CC4-5D6E-409C-BE32-E72D297353CC}">
              <c16:uniqueId val="{00000001-B3AC-4028-B0ED-CF9A88B4F3BE}"/>
            </c:ext>
          </c:extLst>
        </c:ser>
        <c:dLbls>
          <c:showLegendKey val="0"/>
          <c:showVal val="1"/>
          <c:showCatName val="0"/>
          <c:showSerName val="0"/>
          <c:showPercent val="0"/>
          <c:showBubbleSize val="0"/>
        </c:dLbls>
        <c:marker val="1"/>
        <c:smooth val="0"/>
        <c:axId val="1357755663"/>
        <c:axId val="1357756143"/>
      </c:lineChart>
      <c:catAx>
        <c:axId val="135775566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Time</a:t>
                </a:r>
              </a:p>
            </c:rich>
          </c:tx>
          <c:layout>
            <c:manualLayout>
              <c:xMode val="edge"/>
              <c:yMode val="edge"/>
              <c:x val="0.50697041767226547"/>
              <c:y val="0.7289524997645765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7756143"/>
        <c:crosses val="autoZero"/>
        <c:auto val="1"/>
        <c:lblAlgn val="ctr"/>
        <c:lblOffset val="100"/>
        <c:noMultiLvlLbl val="0"/>
      </c:catAx>
      <c:valAx>
        <c:axId val="1357756143"/>
        <c:scaling>
          <c:orientation val="minMax"/>
          <c:min val="1"/>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Hunger</a:t>
                </a:r>
              </a:p>
            </c:rich>
          </c:tx>
          <c:layout>
            <c:manualLayout>
              <c:xMode val="edge"/>
              <c:yMode val="edge"/>
              <c:x val="3.8895945152347004E-2"/>
              <c:y val="0.2359102186121991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7755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Sham</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Duration</c:v>
                </c:pt>
              </c:strCache>
            </c:strRef>
          </c:cat>
          <c:val>
            <c:numRef>
              <c:f>Sheet1!$B$2</c:f>
              <c:numCache>
                <c:formatCode>General</c:formatCode>
                <c:ptCount val="1"/>
                <c:pt idx="0">
                  <c:v>19</c:v>
                </c:pt>
              </c:numCache>
            </c:numRef>
          </c:val>
          <c:extLst>
            <c:ext xmlns:c16="http://schemas.microsoft.com/office/drawing/2014/chart" uri="{C3380CC4-5D6E-409C-BE32-E72D297353CC}">
              <c16:uniqueId val="{00000000-643D-4708-AB76-12F8ACA7B9BD}"/>
            </c:ext>
          </c:extLst>
        </c:ser>
        <c:ser>
          <c:idx val="1"/>
          <c:order val="1"/>
          <c:tx>
            <c:strRef>
              <c:f>Sheet1!$C$1</c:f>
              <c:strCache>
                <c:ptCount val="1"/>
                <c:pt idx="0">
                  <c:v>VNS</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Duration</c:v>
                </c:pt>
              </c:strCache>
            </c:strRef>
          </c:cat>
          <c:val>
            <c:numRef>
              <c:f>Sheet1!$C$2</c:f>
              <c:numCache>
                <c:formatCode>General</c:formatCode>
                <c:ptCount val="1"/>
                <c:pt idx="0">
                  <c:v>15</c:v>
                </c:pt>
              </c:numCache>
            </c:numRef>
          </c:val>
          <c:extLst>
            <c:ext xmlns:c16="http://schemas.microsoft.com/office/drawing/2014/chart" uri="{C3380CC4-5D6E-409C-BE32-E72D297353CC}">
              <c16:uniqueId val="{00000001-643D-4708-AB76-12F8ACA7B9BD}"/>
            </c:ext>
          </c:extLst>
        </c:ser>
        <c:dLbls>
          <c:showLegendKey val="0"/>
          <c:showVal val="1"/>
          <c:showCatName val="0"/>
          <c:showSerName val="0"/>
          <c:showPercent val="0"/>
          <c:showBubbleSize val="0"/>
        </c:dLbls>
        <c:gapWidth val="75"/>
        <c:axId val="1357755663"/>
        <c:axId val="1357756143"/>
      </c:barChart>
      <c:catAx>
        <c:axId val="1357755663"/>
        <c:scaling>
          <c:orientation val="minMax"/>
        </c:scaling>
        <c:delete val="1"/>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Condition</a:t>
                </a:r>
              </a:p>
            </c:rich>
          </c:tx>
          <c:layout>
            <c:manualLayout>
              <c:xMode val="edge"/>
              <c:yMode val="edge"/>
              <c:x val="0.47393280111690178"/>
              <c:y val="0.83107873628928752"/>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357756143"/>
        <c:crosses val="autoZero"/>
        <c:auto val="1"/>
        <c:lblAlgn val="ctr"/>
        <c:lblOffset val="100"/>
        <c:noMultiLvlLbl val="0"/>
      </c:catAx>
      <c:valAx>
        <c:axId val="1357756143"/>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Duration</a:t>
                </a:r>
                <a:r>
                  <a:rPr lang="en-US" sz="1600" baseline="0" dirty="0"/>
                  <a:t> (minutes)</a:t>
                </a:r>
                <a:endParaRPr lang="en-US" sz="1600" dirty="0"/>
              </a:p>
            </c:rich>
          </c:tx>
          <c:layout>
            <c:manualLayout>
              <c:xMode val="edge"/>
              <c:yMode val="edge"/>
              <c:x val="3.8895945152347004E-2"/>
              <c:y val="0.2359102186121991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7755663"/>
        <c:crosses val="autoZero"/>
        <c:crossBetween val="between"/>
      </c:valAx>
      <c:spPr>
        <a:noFill/>
        <a:ln>
          <a:noFill/>
        </a:ln>
        <a:effectLst/>
      </c:spPr>
    </c:plotArea>
    <c:legend>
      <c:legendPos val="b"/>
      <c:layout>
        <c:manualLayout>
          <c:xMode val="edge"/>
          <c:yMode val="edge"/>
          <c:x val="0.32165365781882516"/>
          <c:y val="0.89324875261801628"/>
          <c:w val="0.48621817446335003"/>
          <c:h val="6.8342863454463582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Sham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D1A3-4152-8DB7-25D19921378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Before</c:v>
                </c:pt>
                <c:pt idx="1">
                  <c:v>After</c:v>
                </c:pt>
              </c:strCache>
            </c:strRef>
          </c:cat>
          <c:val>
            <c:numRef>
              <c:f>Sheet1!$B$2:$B$3</c:f>
              <c:numCache>
                <c:formatCode>General</c:formatCode>
                <c:ptCount val="2"/>
                <c:pt idx="0">
                  <c:v>3</c:v>
                </c:pt>
                <c:pt idx="1">
                  <c:v>5</c:v>
                </c:pt>
              </c:numCache>
            </c:numRef>
          </c:val>
          <c:smooth val="0"/>
          <c:extLst>
            <c:ext xmlns:c16="http://schemas.microsoft.com/office/drawing/2014/chart" uri="{C3380CC4-5D6E-409C-BE32-E72D297353CC}">
              <c16:uniqueId val="{00000001-D1A3-4152-8DB7-25D199213788}"/>
            </c:ext>
          </c:extLst>
        </c:ser>
        <c:ser>
          <c:idx val="1"/>
          <c:order val="1"/>
          <c:tx>
            <c:strRef>
              <c:f>Sheet1!$C$1</c:f>
              <c:strCache>
                <c:ptCount val="1"/>
                <c:pt idx="0">
                  <c:v>VNS</c:v>
                </c:pt>
              </c:strCache>
            </c:strRef>
          </c:tx>
          <c:spPr>
            <a:ln w="28575" cap="rnd">
              <a:solidFill>
                <a:srgbClr val="C00000"/>
              </a:solidFill>
              <a:round/>
            </a:ln>
            <a:effectLst/>
          </c:spPr>
          <c:marker>
            <c:symbol val="circle"/>
            <c:size val="5"/>
            <c:spPr>
              <a:solidFill>
                <a:srgbClr val="B31B1B"/>
              </a:solidFill>
              <a:ln w="9525">
                <a:solidFill>
                  <a:srgbClr val="C00000"/>
                </a:solidFill>
              </a:ln>
              <a:effectLst/>
            </c:spPr>
          </c:marker>
          <c:dLbls>
            <c:dLbl>
              <c:idx val="0"/>
              <c:layout>
                <c:manualLayout>
                  <c:x val="-9.0853456691126253E-2"/>
                  <c:y val="-5.055574549788893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1A3-4152-8DB7-25D19921378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Before</c:v>
                </c:pt>
                <c:pt idx="1">
                  <c:v>After</c:v>
                </c:pt>
              </c:strCache>
            </c:strRef>
          </c:cat>
          <c:val>
            <c:numRef>
              <c:f>Sheet1!$C$2:$C$3</c:f>
              <c:numCache>
                <c:formatCode>General</c:formatCode>
                <c:ptCount val="2"/>
                <c:pt idx="0">
                  <c:v>3</c:v>
                </c:pt>
                <c:pt idx="1">
                  <c:v>5.5</c:v>
                </c:pt>
              </c:numCache>
            </c:numRef>
          </c:val>
          <c:smooth val="0"/>
          <c:extLst>
            <c:ext xmlns:c16="http://schemas.microsoft.com/office/drawing/2014/chart" uri="{C3380CC4-5D6E-409C-BE32-E72D297353CC}">
              <c16:uniqueId val="{00000003-D1A3-4152-8DB7-25D199213788}"/>
            </c:ext>
          </c:extLst>
        </c:ser>
        <c:dLbls>
          <c:showLegendKey val="0"/>
          <c:showVal val="1"/>
          <c:showCatName val="0"/>
          <c:showSerName val="0"/>
          <c:showPercent val="0"/>
          <c:showBubbleSize val="0"/>
        </c:dLbls>
        <c:marker val="1"/>
        <c:smooth val="0"/>
        <c:axId val="1357755663"/>
        <c:axId val="1357756143"/>
      </c:lineChart>
      <c:catAx>
        <c:axId val="135775566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Time</a:t>
                </a:r>
              </a:p>
            </c:rich>
          </c:tx>
          <c:layout>
            <c:manualLayout>
              <c:xMode val="edge"/>
              <c:yMode val="edge"/>
              <c:x val="0.50697041767226547"/>
              <c:y val="0.74581971171384009"/>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7756143"/>
        <c:crosses val="autoZero"/>
        <c:auto val="1"/>
        <c:lblAlgn val="ctr"/>
        <c:lblOffset val="100"/>
        <c:noMultiLvlLbl val="0"/>
      </c:catAx>
      <c:valAx>
        <c:axId val="1357756143"/>
        <c:scaling>
          <c:orientation val="minMax"/>
          <c:min val="1"/>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Satisfaction</a:t>
                </a:r>
              </a:p>
            </c:rich>
          </c:tx>
          <c:layout>
            <c:manualLayout>
              <c:xMode val="edge"/>
              <c:yMode val="edge"/>
              <c:x val="3.4766242575477627E-2"/>
              <c:y val="0.1642314000578699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7755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Sham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dLbls>
            <c:dLbl>
              <c:idx val="0"/>
              <c:layout>
                <c:manualLayout>
                  <c:x val="-0.15692869792103623"/>
                  <c:y val="-9.55719700205028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C2A-474B-8CD7-3EAFBC48C50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Before</c:v>
                </c:pt>
                <c:pt idx="1">
                  <c:v>After</c:v>
                </c:pt>
              </c:strCache>
            </c:strRef>
          </c:cat>
          <c:val>
            <c:numRef>
              <c:f>Sheet1!$B$2:$B$3</c:f>
              <c:numCache>
                <c:formatCode>General</c:formatCode>
                <c:ptCount val="2"/>
                <c:pt idx="0">
                  <c:v>2.5</c:v>
                </c:pt>
                <c:pt idx="1">
                  <c:v>5.5</c:v>
                </c:pt>
              </c:numCache>
            </c:numRef>
          </c:val>
          <c:smooth val="0"/>
          <c:extLst>
            <c:ext xmlns:c16="http://schemas.microsoft.com/office/drawing/2014/chart" uri="{C3380CC4-5D6E-409C-BE32-E72D297353CC}">
              <c16:uniqueId val="{00000001-2C2A-474B-8CD7-3EAFBC48C50E}"/>
            </c:ext>
          </c:extLst>
        </c:ser>
        <c:ser>
          <c:idx val="1"/>
          <c:order val="1"/>
          <c:tx>
            <c:strRef>
              <c:f>Sheet1!$C$1</c:f>
              <c:strCache>
                <c:ptCount val="1"/>
                <c:pt idx="0">
                  <c:v>VNS</c:v>
                </c:pt>
              </c:strCache>
            </c:strRef>
          </c:tx>
          <c:spPr>
            <a:ln w="28575" cap="rnd">
              <a:solidFill>
                <a:srgbClr val="C00000"/>
              </a:solidFill>
              <a:round/>
            </a:ln>
            <a:effectLst/>
          </c:spPr>
          <c:marker>
            <c:symbol val="circle"/>
            <c:size val="5"/>
            <c:spPr>
              <a:solidFill>
                <a:srgbClr val="B31B1B"/>
              </a:solidFill>
              <a:ln w="9525">
                <a:solidFill>
                  <a:srgbClr val="C00000"/>
                </a:solidFill>
              </a:ln>
              <a:effectLst/>
            </c:spPr>
          </c:marker>
          <c:dLbls>
            <c:dLbl>
              <c:idx val="0"/>
              <c:layout>
                <c:manualLayout>
                  <c:x val="-9.0853456691126253E-2"/>
                  <c:y val="3.34501895071760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C2A-474B-8CD7-3EAFBC48C50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Before</c:v>
                </c:pt>
                <c:pt idx="1">
                  <c:v>After</c:v>
                </c:pt>
              </c:strCache>
            </c:strRef>
          </c:cat>
          <c:val>
            <c:numRef>
              <c:f>Sheet1!$C$2:$C$3</c:f>
              <c:numCache>
                <c:formatCode>General</c:formatCode>
                <c:ptCount val="2"/>
                <c:pt idx="0">
                  <c:v>2.25</c:v>
                </c:pt>
                <c:pt idx="1">
                  <c:v>6</c:v>
                </c:pt>
              </c:numCache>
            </c:numRef>
          </c:val>
          <c:smooth val="0"/>
          <c:extLst>
            <c:ext xmlns:c16="http://schemas.microsoft.com/office/drawing/2014/chart" uri="{C3380CC4-5D6E-409C-BE32-E72D297353CC}">
              <c16:uniqueId val="{00000003-2C2A-474B-8CD7-3EAFBC48C50E}"/>
            </c:ext>
          </c:extLst>
        </c:ser>
        <c:dLbls>
          <c:showLegendKey val="0"/>
          <c:showVal val="1"/>
          <c:showCatName val="0"/>
          <c:showSerName val="0"/>
          <c:showPercent val="0"/>
          <c:showBubbleSize val="0"/>
        </c:dLbls>
        <c:marker val="1"/>
        <c:smooth val="0"/>
        <c:axId val="1357755663"/>
        <c:axId val="1357756143"/>
      </c:lineChart>
      <c:catAx>
        <c:axId val="135775566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Time</a:t>
                </a:r>
              </a:p>
            </c:rich>
          </c:tx>
          <c:layout>
            <c:manualLayout>
              <c:xMode val="edge"/>
              <c:yMode val="edge"/>
              <c:x val="0.50284071509539618"/>
              <c:y val="0.76845107455378892"/>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7756143"/>
        <c:crosses val="autoZero"/>
        <c:auto val="1"/>
        <c:lblAlgn val="ctr"/>
        <c:lblOffset val="100"/>
        <c:noMultiLvlLbl val="0"/>
      </c:catAx>
      <c:valAx>
        <c:axId val="1357756143"/>
        <c:scaling>
          <c:orientation val="minMax"/>
          <c:min val="1"/>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Fullness</a:t>
                </a:r>
              </a:p>
            </c:rich>
          </c:tx>
          <c:layout>
            <c:manualLayout>
              <c:xMode val="edge"/>
              <c:yMode val="edge"/>
              <c:x val="3.8895945152347004E-2"/>
              <c:y val="0.18812439256299565"/>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7755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Sham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dLbls>
            <c:dLbl>
              <c:idx val="0"/>
              <c:layout>
                <c:manualLayout>
                  <c:x val="-0.15692869792103623"/>
                  <c:y val="-9.55719700205028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101-43B8-A018-9F88866DB1F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Before</c:v>
                </c:pt>
                <c:pt idx="1">
                  <c:v>After</c:v>
                </c:pt>
              </c:strCache>
            </c:strRef>
          </c:cat>
          <c:val>
            <c:numRef>
              <c:f>Sheet1!$B$2:$B$3</c:f>
              <c:numCache>
                <c:formatCode>General</c:formatCode>
                <c:ptCount val="2"/>
                <c:pt idx="0">
                  <c:v>5.25</c:v>
                </c:pt>
                <c:pt idx="1">
                  <c:v>2.75</c:v>
                </c:pt>
              </c:numCache>
            </c:numRef>
          </c:val>
          <c:smooth val="0"/>
          <c:extLst>
            <c:ext xmlns:c16="http://schemas.microsoft.com/office/drawing/2014/chart" uri="{C3380CC4-5D6E-409C-BE32-E72D297353CC}">
              <c16:uniqueId val="{00000001-A101-43B8-A018-9F88866DB1FB}"/>
            </c:ext>
          </c:extLst>
        </c:ser>
        <c:ser>
          <c:idx val="1"/>
          <c:order val="1"/>
          <c:tx>
            <c:strRef>
              <c:f>Sheet1!$C$1</c:f>
              <c:strCache>
                <c:ptCount val="1"/>
                <c:pt idx="0">
                  <c:v>VNS</c:v>
                </c:pt>
              </c:strCache>
            </c:strRef>
          </c:tx>
          <c:spPr>
            <a:ln w="28575" cap="rnd">
              <a:solidFill>
                <a:srgbClr val="C00000"/>
              </a:solidFill>
              <a:round/>
            </a:ln>
            <a:effectLst/>
          </c:spPr>
          <c:marker>
            <c:symbol val="circle"/>
            <c:size val="5"/>
            <c:spPr>
              <a:solidFill>
                <a:srgbClr val="B31B1B"/>
              </a:solidFill>
              <a:ln w="9525">
                <a:solidFill>
                  <a:srgbClr val="C00000"/>
                </a:solidFill>
              </a:ln>
              <a:effectLst/>
            </c:spPr>
          </c:marker>
          <c:dLbls>
            <c:dLbl>
              <c:idx val="0"/>
              <c:layout>
                <c:manualLayout>
                  <c:x val="-0.15692869792103614"/>
                  <c:y val="1.68093799886877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101-43B8-A018-9F88866DB1F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Before</c:v>
                </c:pt>
                <c:pt idx="1">
                  <c:v>After</c:v>
                </c:pt>
              </c:strCache>
            </c:strRef>
          </c:cat>
          <c:val>
            <c:numRef>
              <c:f>Sheet1!$C$2:$C$3</c:f>
              <c:numCache>
                <c:formatCode>General</c:formatCode>
                <c:ptCount val="2"/>
                <c:pt idx="0">
                  <c:v>4.75</c:v>
                </c:pt>
                <c:pt idx="1">
                  <c:v>2</c:v>
                </c:pt>
              </c:numCache>
            </c:numRef>
          </c:val>
          <c:smooth val="0"/>
          <c:extLst>
            <c:ext xmlns:c16="http://schemas.microsoft.com/office/drawing/2014/chart" uri="{C3380CC4-5D6E-409C-BE32-E72D297353CC}">
              <c16:uniqueId val="{00000003-A101-43B8-A018-9F88866DB1FB}"/>
            </c:ext>
          </c:extLst>
        </c:ser>
        <c:dLbls>
          <c:showLegendKey val="0"/>
          <c:showVal val="1"/>
          <c:showCatName val="0"/>
          <c:showSerName val="0"/>
          <c:showPercent val="0"/>
          <c:showBubbleSize val="0"/>
        </c:dLbls>
        <c:marker val="1"/>
        <c:smooth val="0"/>
        <c:axId val="1357755663"/>
        <c:axId val="1357756143"/>
      </c:lineChart>
      <c:catAx>
        <c:axId val="135775566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Time</a:t>
                </a:r>
              </a:p>
            </c:rich>
          </c:tx>
          <c:layout>
            <c:manualLayout>
              <c:xMode val="edge"/>
              <c:yMode val="edge"/>
              <c:x val="0.50697041767226547"/>
              <c:y val="0.7573572157034882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7756143"/>
        <c:crosses val="autoZero"/>
        <c:auto val="1"/>
        <c:lblAlgn val="ctr"/>
        <c:lblOffset val="100"/>
        <c:noMultiLvlLbl val="0"/>
      </c:catAx>
      <c:valAx>
        <c:axId val="1357756143"/>
        <c:scaling>
          <c:orientation val="minMax"/>
          <c:min val="1"/>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t>Amount to Eat</a:t>
                </a:r>
              </a:p>
            </c:rich>
          </c:tx>
          <c:layout>
            <c:manualLayout>
              <c:xMode val="edge"/>
              <c:yMode val="edge"/>
              <c:x val="2.2377134844869511E-2"/>
              <c:y val="9.9373459034615891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7755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27A73B0-8407-4F50-AC98-4EAC1DB0D2DF}" type="datetimeFigureOut">
              <a:rPr lang="en-US" smtClean="0"/>
              <a:t>5/7/2025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1C02829-6155-4BC3-B30A-55D7D15B3274}" type="slidenum">
              <a:rPr lang="en-US" smtClean="0"/>
              <a:t>‹#›</a:t>
            </a:fld>
            <a:endParaRPr lang="en-US"/>
          </a:p>
        </p:txBody>
      </p:sp>
    </p:spTree>
    <p:extLst>
      <p:ext uri="{BB962C8B-B14F-4D97-AF65-F5344CB8AC3E}">
        <p14:creationId xmlns:p14="http://schemas.microsoft.com/office/powerpoint/2010/main" val="43627400"/>
      </p:ext>
    </p:extLst>
  </p:cSld>
  <p:clrMap bg1="lt1" tx1="dk1" bg2="lt2" tx2="dk2" accent1="accent1" accent2="accent2" accent3="accent3" accent4="accent4" accent5="accent5" accent6="accent6" hlink="hlink" folHlink="folHlink"/>
  <p:notesStyle>
    <a:lvl1pPr marL="0" algn="l" defTabSz="961034" rtl="0" eaLnBrk="1" latinLnBrk="0" hangingPunct="1">
      <a:defRPr sz="1261" kern="1200">
        <a:solidFill>
          <a:schemeClr val="tx1"/>
        </a:solidFill>
        <a:latin typeface="+mn-lt"/>
        <a:ea typeface="+mn-ea"/>
        <a:cs typeface="+mn-cs"/>
      </a:defRPr>
    </a:lvl1pPr>
    <a:lvl2pPr marL="480517" algn="l" defTabSz="961034" rtl="0" eaLnBrk="1" latinLnBrk="0" hangingPunct="1">
      <a:defRPr sz="1261" kern="1200">
        <a:solidFill>
          <a:schemeClr val="tx1"/>
        </a:solidFill>
        <a:latin typeface="+mn-lt"/>
        <a:ea typeface="+mn-ea"/>
        <a:cs typeface="+mn-cs"/>
      </a:defRPr>
    </a:lvl2pPr>
    <a:lvl3pPr marL="961034" algn="l" defTabSz="961034" rtl="0" eaLnBrk="1" latinLnBrk="0" hangingPunct="1">
      <a:defRPr sz="1261" kern="1200">
        <a:solidFill>
          <a:schemeClr val="tx1"/>
        </a:solidFill>
        <a:latin typeface="+mn-lt"/>
        <a:ea typeface="+mn-ea"/>
        <a:cs typeface="+mn-cs"/>
      </a:defRPr>
    </a:lvl3pPr>
    <a:lvl4pPr marL="1441552" algn="l" defTabSz="961034" rtl="0" eaLnBrk="1" latinLnBrk="0" hangingPunct="1">
      <a:defRPr sz="1261" kern="1200">
        <a:solidFill>
          <a:schemeClr val="tx1"/>
        </a:solidFill>
        <a:latin typeface="+mn-lt"/>
        <a:ea typeface="+mn-ea"/>
        <a:cs typeface="+mn-cs"/>
      </a:defRPr>
    </a:lvl4pPr>
    <a:lvl5pPr marL="1922069" algn="l" defTabSz="961034" rtl="0" eaLnBrk="1" latinLnBrk="0" hangingPunct="1">
      <a:defRPr sz="1261" kern="1200">
        <a:solidFill>
          <a:schemeClr val="tx1"/>
        </a:solidFill>
        <a:latin typeface="+mn-lt"/>
        <a:ea typeface="+mn-ea"/>
        <a:cs typeface="+mn-cs"/>
      </a:defRPr>
    </a:lvl5pPr>
    <a:lvl6pPr marL="2402586" algn="l" defTabSz="961034" rtl="0" eaLnBrk="1" latinLnBrk="0" hangingPunct="1">
      <a:defRPr sz="1261" kern="1200">
        <a:solidFill>
          <a:schemeClr val="tx1"/>
        </a:solidFill>
        <a:latin typeface="+mn-lt"/>
        <a:ea typeface="+mn-ea"/>
        <a:cs typeface="+mn-cs"/>
      </a:defRPr>
    </a:lvl6pPr>
    <a:lvl7pPr marL="2883103" algn="l" defTabSz="961034" rtl="0" eaLnBrk="1" latinLnBrk="0" hangingPunct="1">
      <a:defRPr sz="1261" kern="1200">
        <a:solidFill>
          <a:schemeClr val="tx1"/>
        </a:solidFill>
        <a:latin typeface="+mn-lt"/>
        <a:ea typeface="+mn-ea"/>
        <a:cs typeface="+mn-cs"/>
      </a:defRPr>
    </a:lvl7pPr>
    <a:lvl8pPr marL="3363620" algn="l" defTabSz="961034" rtl="0" eaLnBrk="1" latinLnBrk="0" hangingPunct="1">
      <a:defRPr sz="1261" kern="1200">
        <a:solidFill>
          <a:schemeClr val="tx1"/>
        </a:solidFill>
        <a:latin typeface="+mn-lt"/>
        <a:ea typeface="+mn-ea"/>
        <a:cs typeface="+mn-cs"/>
      </a:defRPr>
    </a:lvl8pPr>
    <a:lvl9pPr marL="3844138" algn="l" defTabSz="961034" rtl="0" eaLnBrk="1" latinLnBrk="0" hangingPunct="1">
      <a:defRPr sz="126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E484B094-57EC-4196-98A9-F8860B061CCB}" type="slidenum">
              <a:rPr lang="en-US" smtClean="0"/>
              <a:t>1</a:t>
            </a:fld>
            <a:endParaRPr lang="en-US"/>
          </a:p>
        </p:txBody>
      </p:sp>
    </p:spTree>
    <p:extLst>
      <p:ext uri="{BB962C8B-B14F-4D97-AF65-F5344CB8AC3E}">
        <p14:creationId xmlns:p14="http://schemas.microsoft.com/office/powerpoint/2010/main" val="223988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ightCarb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715320"/>
      </p:ext>
    </p:extLst>
  </p:cSld>
  <p:clrMapOvr>
    <a:masterClrMapping/>
  </p:clrMapOvr>
  <p:extLst>
    <p:ext uri="{DCECCB84-F9BA-43D5-87BE-67443E8EF086}">
      <p15:sldGuideLst xmlns:p15="http://schemas.microsoft.com/office/powerpoint/2012/main">
        <p15:guide id="123" orient="horz" pos="652" userDrawn="1">
          <p15:clr>
            <a:srgbClr val="FBAE40"/>
          </p15:clr>
        </p15:guide>
        <p15:guide id="124" pos="27034" userDrawn="1">
          <p15:clr>
            <a:srgbClr val="FBAE40"/>
          </p15:clr>
        </p15:guide>
        <p15:guide id="125" pos="21080" userDrawn="1">
          <p15:clr>
            <a:srgbClr val="FBAE40"/>
          </p15:clr>
        </p15:guide>
        <p15:guide id="126" pos="24057" userDrawn="1">
          <p15:clr>
            <a:srgbClr val="FBAE40"/>
          </p15:clr>
        </p15:guide>
        <p15:guide id="127" pos="3220" userDrawn="1">
          <p15:clr>
            <a:srgbClr val="FBAE40"/>
          </p15:clr>
        </p15:guide>
        <p15:guide id="128" pos="3591" userDrawn="1">
          <p15:clr>
            <a:srgbClr val="FBAE40"/>
          </p15:clr>
        </p15:guide>
        <p15:guide id="129" pos="9173" userDrawn="1">
          <p15:clr>
            <a:srgbClr val="FBAE40"/>
          </p15:clr>
        </p15:guide>
        <p15:guide id="130" pos="9544" userDrawn="1">
          <p15:clr>
            <a:srgbClr val="FBAE40"/>
          </p15:clr>
        </p15:guide>
        <p15:guide id="131" pos="6197" userDrawn="1">
          <p15:clr>
            <a:srgbClr val="FBAE40"/>
          </p15:clr>
        </p15:guide>
        <p15:guide id="132" pos="12150" userDrawn="1">
          <p15:clr>
            <a:srgbClr val="FBAE40"/>
          </p15:clr>
        </p15:guide>
        <p15:guide id="133" pos="12521" userDrawn="1">
          <p15:clr>
            <a:srgbClr val="FBAE40"/>
          </p15:clr>
        </p15:guide>
        <p15:guide id="134" pos="15127" userDrawn="1">
          <p15:clr>
            <a:srgbClr val="FBAE40"/>
          </p15:clr>
        </p15:guide>
        <p15:guide id="135" pos="15498" userDrawn="1">
          <p15:clr>
            <a:srgbClr val="FBAE40"/>
          </p15:clr>
        </p15:guide>
        <p15:guide id="136" pos="18104" userDrawn="1">
          <p15:clr>
            <a:srgbClr val="FBAE40"/>
          </p15:clr>
        </p15:guide>
        <p15:guide id="137" pos="18475" userDrawn="1">
          <p15:clr>
            <a:srgbClr val="FBAE40"/>
          </p15:clr>
        </p15:guide>
        <p15:guide id="138" pos="21451" userDrawn="1">
          <p15:clr>
            <a:srgbClr val="FBAE40"/>
          </p15:clr>
        </p15:guide>
        <p15:guide id="139" pos="24428" userDrawn="1">
          <p15:clr>
            <a:srgbClr val="FBAE40"/>
          </p15:clr>
        </p15:guide>
        <p15:guide id="140" orient="horz" pos="2354" userDrawn="1">
          <p15:clr>
            <a:srgbClr val="FBAE40"/>
          </p15:clr>
        </p15:guide>
        <p15:guide id="141" orient="horz" pos="2748" userDrawn="1">
          <p15:clr>
            <a:srgbClr val="FBAE40"/>
          </p15:clr>
        </p15:guide>
        <p15:guide id="142" orient="horz" pos="6792" userDrawn="1">
          <p15:clr>
            <a:srgbClr val="FBAE40"/>
          </p15:clr>
        </p15:guide>
        <p15:guide id="143" orient="horz" pos="6398" userDrawn="1">
          <p15:clr>
            <a:srgbClr val="FBAE40"/>
          </p15:clr>
        </p15:guide>
        <p15:guide id="144" orient="horz" pos="10442" userDrawn="1">
          <p15:clr>
            <a:srgbClr val="FBAE40"/>
          </p15:clr>
        </p15:guide>
        <p15:guide id="145" orient="horz" pos="10836" userDrawn="1">
          <p15:clr>
            <a:srgbClr val="FBAE40"/>
          </p15:clr>
        </p15:guide>
        <p15:guide id="146" orient="horz" pos="14486" userDrawn="1">
          <p15:clr>
            <a:srgbClr val="FBAE40"/>
          </p15:clr>
        </p15:guide>
        <p15:guide id="147" orient="horz" pos="14881" userDrawn="1">
          <p15:clr>
            <a:srgbClr val="FBAE40"/>
          </p15:clr>
        </p15:guide>
        <p15:guide id="148" orient="horz" pos="18530" userDrawn="1">
          <p15:clr>
            <a:srgbClr val="FBAE40"/>
          </p15:clr>
        </p15:guide>
        <p15:guide id="149" orient="horz" pos="18925" userDrawn="1">
          <p15:clr>
            <a:srgbClr val="FBAE40"/>
          </p15:clr>
        </p15:guide>
        <p15:guide id="150" orient="horz" pos="20084" userDrawn="1">
          <p15:clr>
            <a:srgbClr val="FBAE40"/>
          </p15:clr>
        </p15:guide>
        <p15:guide id="151" pos="6568" userDrawn="1">
          <p15:clr>
            <a:srgbClr val="FBAE40"/>
          </p15:clr>
        </p15:guide>
        <p15:guide id="152" pos="61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ption 1 - 6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78507"/>
      </p:ext>
    </p:extLst>
  </p:cSld>
  <p:clrMapOvr>
    <a:masterClrMapping/>
  </p:clrMapOvr>
  <p:extLst>
    <p:ext uri="{DCECCB84-F9BA-43D5-87BE-67443E8EF086}">
      <p15:sldGuideLst xmlns:p15="http://schemas.microsoft.com/office/powerpoint/2012/main">
        <p15:guide id="1" pos="684" userDrawn="1">
          <p15:clr>
            <a:srgbClr val="FBAE40"/>
          </p15:clr>
        </p15:guide>
        <p15:guide id="2" pos="26964" userDrawn="1">
          <p15:clr>
            <a:srgbClr val="FBAE40"/>
          </p15:clr>
        </p15:guide>
        <p15:guide id="3" pos="4754" userDrawn="1">
          <p15:clr>
            <a:srgbClr val="FBAE40"/>
          </p15:clr>
        </p15:guide>
        <p15:guide id="4" pos="5126" userDrawn="1">
          <p15:clr>
            <a:srgbClr val="FBAE40"/>
          </p15:clr>
        </p15:guide>
        <p15:guide id="5" pos="22894" userDrawn="1">
          <p15:clr>
            <a:srgbClr val="FBAE40"/>
          </p15:clr>
        </p15:guide>
        <p15:guide id="6" pos="22522" userDrawn="1">
          <p15:clr>
            <a:srgbClr val="FBAE40"/>
          </p15:clr>
        </p15:guide>
        <p15:guide id="7" pos="18452" userDrawn="1">
          <p15:clr>
            <a:srgbClr val="FBAE40"/>
          </p15:clr>
        </p15:guide>
        <p15:guide id="8" pos="18080" userDrawn="1">
          <p15:clr>
            <a:srgbClr val="FBAE40"/>
          </p15:clr>
        </p15:guide>
        <p15:guide id="9" pos="9196" userDrawn="1">
          <p15:clr>
            <a:srgbClr val="FBAE40"/>
          </p15:clr>
        </p15:guide>
        <p15:guide id="10" pos="9568" userDrawn="1">
          <p15:clr>
            <a:srgbClr val="FBAE40"/>
          </p15:clr>
        </p15:guide>
        <p15:guide id="11" pos="13638" userDrawn="1">
          <p15:clr>
            <a:srgbClr val="FBAE40"/>
          </p15:clr>
        </p15:guide>
        <p15:guide id="12" pos="14010" userDrawn="1">
          <p15:clr>
            <a:srgbClr val="FBAE40"/>
          </p15:clr>
        </p15:guide>
        <p15:guide id="13" orient="horz" pos="726" userDrawn="1">
          <p15:clr>
            <a:srgbClr val="FBAE40"/>
          </p15:clr>
        </p15:guide>
        <p15:guide id="15" orient="horz" pos="2600" userDrawn="1">
          <p15:clr>
            <a:srgbClr val="FBAE40"/>
          </p15:clr>
        </p15:guide>
        <p15:guide id="16" orient="horz" pos="2994" userDrawn="1">
          <p15:clr>
            <a:srgbClr val="FBAE40"/>
          </p15:clr>
        </p15:guide>
        <p15:guide id="17" orient="horz" pos="3488" userDrawn="1">
          <p15:clr>
            <a:srgbClr val="FBAE40"/>
          </p15:clr>
        </p15:guide>
        <p15:guide id="18" orient="horz" pos="5534" userDrawn="1">
          <p15:clr>
            <a:srgbClr val="FBAE40"/>
          </p15:clr>
        </p15:guide>
        <p15:guide id="19" orient="horz" pos="5929" userDrawn="1">
          <p15:clr>
            <a:srgbClr val="FBAE40"/>
          </p15:clr>
        </p15:guide>
        <p15:guide id="20" orient="horz" pos="7557" userDrawn="1">
          <p15:clr>
            <a:srgbClr val="FBAE40"/>
          </p15:clr>
        </p15:guide>
        <p15:guide id="21" orient="horz" pos="7951" userDrawn="1">
          <p15:clr>
            <a:srgbClr val="FBAE40"/>
          </p15:clr>
        </p15:guide>
        <p15:guide id="22" orient="horz" pos="9603" userDrawn="1">
          <p15:clr>
            <a:srgbClr val="FBAE40"/>
          </p15:clr>
        </p15:guide>
        <p15:guide id="23" orient="horz" pos="9998" userDrawn="1">
          <p15:clr>
            <a:srgbClr val="FBAE40"/>
          </p15:clr>
        </p15:guide>
        <p15:guide id="24" orient="horz" pos="11650" userDrawn="1">
          <p15:clr>
            <a:srgbClr val="FBAE40"/>
          </p15:clr>
        </p15:guide>
        <p15:guide id="25" orient="horz" pos="12045" userDrawn="1">
          <p15:clr>
            <a:srgbClr val="FBAE40"/>
          </p15:clr>
        </p15:guide>
        <p15:guide id="26" orient="horz" pos="13673" userDrawn="1">
          <p15:clr>
            <a:srgbClr val="FBAE40"/>
          </p15:clr>
        </p15:guide>
        <p15:guide id="27" orient="horz" pos="14066" userDrawn="1">
          <p15:clr>
            <a:srgbClr val="FBAE40"/>
          </p15:clr>
        </p15:guide>
        <p15:guide id="28" orient="horz" pos="20010" userDrawn="1">
          <p15:clr>
            <a:srgbClr val="FBAE40"/>
          </p15:clr>
        </p15:guide>
        <p15:guide id="29" orient="horz" pos="19023" userDrawn="1">
          <p15:clr>
            <a:srgbClr val="FBAE40"/>
          </p15:clr>
        </p15:guide>
        <p15:guide id="30" orient="horz" pos="18635" userDrawn="1">
          <p15:clr>
            <a:srgbClr val="FBAE40"/>
          </p15:clr>
        </p15:guide>
        <p15:guide id="31" orient="horz" pos="18136" userDrawn="1">
          <p15:clr>
            <a:srgbClr val="FBAE40"/>
          </p15:clr>
        </p15:guide>
        <p15:guide id="32" orient="horz" pos="17742" userDrawn="1">
          <p15:clr>
            <a:srgbClr val="FBAE40"/>
          </p15:clr>
        </p15:guide>
        <p15:guide id="33" orient="horz" pos="16089" userDrawn="1">
          <p15:clr>
            <a:srgbClr val="FBAE40"/>
          </p15:clr>
        </p15:guide>
        <p15:guide id="34" orient="horz" pos="15694" userDrawn="1">
          <p15:clr>
            <a:srgbClr val="FBAE40"/>
          </p15:clr>
        </p15:guide>
        <p15:guide id="35" orient="horz" pos="388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ption 2 - 8 wid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81067410"/>
      </p:ext>
    </p:extLst>
  </p:cSld>
  <p:clrMapOvr>
    <a:masterClrMapping/>
  </p:clrMapOvr>
  <p:extLst>
    <p:ext uri="{DCECCB84-F9BA-43D5-87BE-67443E8EF086}">
      <p15:sldGuideLst xmlns:p15="http://schemas.microsoft.com/office/powerpoint/2012/main">
        <p15:guide id="1" pos="522" userDrawn="1">
          <p15:clr>
            <a:srgbClr val="FBAE40"/>
          </p15:clr>
        </p15:guide>
        <p15:guide id="2" pos="27126" userDrawn="1">
          <p15:clr>
            <a:srgbClr val="FBAE40"/>
          </p15:clr>
        </p15:guide>
        <p15:guide id="3" pos="3521" userDrawn="1">
          <p15:clr>
            <a:srgbClr val="FBAE40"/>
          </p15:clr>
        </p15:guide>
        <p15:guide id="4" pos="3893" userDrawn="1">
          <p15:clr>
            <a:srgbClr val="FBAE40"/>
          </p15:clr>
        </p15:guide>
        <p15:guide id="5" pos="24127" userDrawn="1">
          <p15:clr>
            <a:srgbClr val="FBAE40"/>
          </p15:clr>
        </p15:guide>
        <p15:guide id="6" pos="23755" userDrawn="1">
          <p15:clr>
            <a:srgbClr val="FBAE40"/>
          </p15:clr>
        </p15:guide>
        <p15:guide id="7" pos="6894" userDrawn="1">
          <p15:clr>
            <a:srgbClr val="FBAE40"/>
          </p15:clr>
        </p15:guide>
        <p15:guide id="8" pos="7266" userDrawn="1">
          <p15:clr>
            <a:srgbClr val="FBAE40"/>
          </p15:clr>
        </p15:guide>
        <p15:guide id="9" pos="20382" userDrawn="1">
          <p15:clr>
            <a:srgbClr val="FBAE40"/>
          </p15:clr>
        </p15:guide>
        <p15:guide id="10" pos="20754" userDrawn="1">
          <p15:clr>
            <a:srgbClr val="FBAE40"/>
          </p15:clr>
        </p15:guide>
        <p15:guide id="11" pos="10266" userDrawn="1">
          <p15:clr>
            <a:srgbClr val="FBAE40"/>
          </p15:clr>
        </p15:guide>
        <p15:guide id="12" pos="10638" userDrawn="1">
          <p15:clr>
            <a:srgbClr val="FBAE40"/>
          </p15:clr>
        </p15:guide>
        <p15:guide id="13" pos="17382" userDrawn="1">
          <p15:clr>
            <a:srgbClr val="FBAE40"/>
          </p15:clr>
        </p15:guide>
        <p15:guide id="14" pos="17010" userDrawn="1">
          <p15:clr>
            <a:srgbClr val="FBAE40"/>
          </p15:clr>
        </p15:guide>
        <p15:guide id="15" pos="13638" userDrawn="1">
          <p15:clr>
            <a:srgbClr val="FBAE40"/>
          </p15:clr>
        </p15:guide>
        <p15:guide id="16" pos="14010" userDrawn="1">
          <p15:clr>
            <a:srgbClr val="FBAE40"/>
          </p15:clr>
        </p15:guide>
        <p15:guide id="17" orient="horz" pos="531" userDrawn="1">
          <p15:clr>
            <a:srgbClr val="FBAE40"/>
          </p15:clr>
        </p15:guide>
        <p15:guide id="18" orient="horz" pos="7236" userDrawn="1">
          <p15:clr>
            <a:srgbClr val="FBAE40"/>
          </p15:clr>
        </p15:guide>
        <p15:guide id="19" orient="horz" pos="6841" userDrawn="1">
          <p15:clr>
            <a:srgbClr val="FBAE40"/>
          </p15:clr>
        </p15:guide>
        <p15:guide id="20" orient="horz" pos="2971" userDrawn="1">
          <p15:clr>
            <a:srgbClr val="FBAE40"/>
          </p15:clr>
        </p15:guide>
        <p15:guide id="21" orient="horz" pos="3364" userDrawn="1">
          <p15:clr>
            <a:srgbClr val="FBAE40"/>
          </p15:clr>
        </p15:guide>
        <p15:guide id="22" orient="horz" pos="11108" userDrawn="1">
          <p15:clr>
            <a:srgbClr val="FBAE40"/>
          </p15:clr>
        </p15:guide>
        <p15:guide id="23" orient="horz" pos="10713" userDrawn="1">
          <p15:clr>
            <a:srgbClr val="FBAE40"/>
          </p15:clr>
        </p15:guide>
        <p15:guide id="24" orient="horz" pos="14980" userDrawn="1">
          <p15:clr>
            <a:srgbClr val="FBAE40"/>
          </p15:clr>
        </p15:guide>
        <p15:guide id="25" orient="horz" pos="14585" userDrawn="1">
          <p15:clr>
            <a:srgbClr val="FBAE40"/>
          </p15:clr>
        </p15:guide>
        <p15:guide id="26" orient="horz" pos="18456" userDrawn="1">
          <p15:clr>
            <a:srgbClr val="FBAE40"/>
          </p15:clr>
        </p15:guide>
        <p15:guide id="27" orient="horz" pos="18851" userDrawn="1">
          <p15:clr>
            <a:srgbClr val="FBAE40"/>
          </p15:clr>
        </p15:guide>
        <p15:guide id="28" orient="horz" pos="2020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ption 3 - 4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226587"/>
      </p:ext>
    </p:extLst>
  </p:cSld>
  <p:clrMapOvr>
    <a:masterClrMapping/>
  </p:clrMapOvr>
  <p:extLst>
    <p:ext uri="{DCECCB84-F9BA-43D5-87BE-67443E8EF086}">
      <p15:sldGuideLst xmlns:p15="http://schemas.microsoft.com/office/powerpoint/2012/main">
        <p15:guide id="1" pos="1199" userDrawn="1">
          <p15:clr>
            <a:srgbClr val="FBAE40"/>
          </p15:clr>
        </p15:guide>
        <p15:guide id="2" pos="26450" userDrawn="1">
          <p15:clr>
            <a:srgbClr val="FBAE40"/>
          </p15:clr>
        </p15:guide>
        <p15:guide id="3" pos="20432" userDrawn="1">
          <p15:clr>
            <a:srgbClr val="FBAE40"/>
          </p15:clr>
        </p15:guide>
        <p15:guide id="4" pos="7216" userDrawn="1">
          <p15:clr>
            <a:srgbClr val="FBAE40"/>
          </p15:clr>
        </p15:guide>
        <p15:guide id="5" pos="7610" userDrawn="1">
          <p15:clr>
            <a:srgbClr val="FBAE40"/>
          </p15:clr>
        </p15:guide>
        <p15:guide id="6" pos="20038" userDrawn="1">
          <p15:clr>
            <a:srgbClr val="FBAE40"/>
          </p15:clr>
        </p15:guide>
        <p15:guide id="7" pos="13627" userDrawn="1">
          <p15:clr>
            <a:srgbClr val="FBAE40"/>
          </p15:clr>
        </p15:guide>
        <p15:guide id="8" pos="14021" userDrawn="1">
          <p15:clr>
            <a:srgbClr val="FBAE40"/>
          </p15:clr>
        </p15:guide>
        <p15:guide id="9" orient="horz" pos="531" userDrawn="1">
          <p15:clr>
            <a:srgbClr val="FBAE40"/>
          </p15:clr>
        </p15:guide>
        <p15:guide id="10" orient="horz" pos="20330" userDrawn="1">
          <p15:clr>
            <a:srgbClr val="FBAE40"/>
          </p15:clr>
        </p15:guide>
        <p15:guide id="11" orient="horz" pos="2230" userDrawn="1">
          <p15:clr>
            <a:srgbClr val="FBAE40"/>
          </p15:clr>
        </p15:guide>
        <p15:guide id="12" orient="horz" pos="2625" userDrawn="1">
          <p15:clr>
            <a:srgbClr val="FBAE40"/>
          </p15:clr>
        </p15:guide>
        <p15:guide id="13" orient="horz" pos="3142" userDrawn="1">
          <p15:clr>
            <a:srgbClr val="FBAE40"/>
          </p15:clr>
        </p15:guide>
        <p15:guide id="14" orient="horz" pos="3537" userDrawn="1">
          <p15:clr>
            <a:srgbClr val="FBAE40"/>
          </p15:clr>
        </p15:guide>
        <p15:guide id="15" orient="horz" pos="5116" userDrawn="1">
          <p15:clr>
            <a:srgbClr val="FBAE40"/>
          </p15:clr>
        </p15:guide>
        <p15:guide id="16" orient="horz" pos="5510" userDrawn="1">
          <p15:clr>
            <a:srgbClr val="FBAE40"/>
          </p15:clr>
        </p15:guide>
        <p15:guide id="17" orient="horz" pos="7088" userDrawn="1">
          <p15:clr>
            <a:srgbClr val="FBAE40"/>
          </p15:clr>
        </p15:guide>
        <p15:guide id="18" orient="horz" pos="7483" userDrawn="1">
          <p15:clr>
            <a:srgbClr val="FBAE40"/>
          </p15:clr>
        </p15:guide>
        <p15:guide id="19" orient="horz" pos="9061" userDrawn="1">
          <p15:clr>
            <a:srgbClr val="FBAE40"/>
          </p15:clr>
        </p15:guide>
        <p15:guide id="20" orient="horz" pos="9455" userDrawn="1">
          <p15:clr>
            <a:srgbClr val="FBAE40"/>
          </p15:clr>
        </p15:guide>
        <p15:guide id="21" orient="horz" pos="11034" userDrawn="1">
          <p15:clr>
            <a:srgbClr val="FBAE40"/>
          </p15:clr>
        </p15:guide>
        <p15:guide id="22" orient="horz" pos="11429" userDrawn="1">
          <p15:clr>
            <a:srgbClr val="FBAE40"/>
          </p15:clr>
        </p15:guide>
        <p15:guide id="23" orient="horz" pos="13006" userDrawn="1">
          <p15:clr>
            <a:srgbClr val="FBAE40"/>
          </p15:clr>
        </p15:guide>
        <p15:guide id="24" orient="horz" pos="13401" userDrawn="1">
          <p15:clr>
            <a:srgbClr val="FBAE40"/>
          </p15:clr>
        </p15:guide>
        <p15:guide id="25" orient="horz" pos="14980" userDrawn="1">
          <p15:clr>
            <a:srgbClr val="FBAE40"/>
          </p15:clr>
        </p15:guide>
        <p15:guide id="26" orient="horz" pos="15373" userDrawn="1">
          <p15:clr>
            <a:srgbClr val="FBAE40"/>
          </p15:clr>
        </p15:guide>
        <p15:guide id="27" orient="horz" pos="16952" userDrawn="1">
          <p15:clr>
            <a:srgbClr val="FBAE40"/>
          </p15:clr>
        </p15:guide>
        <p15:guide id="28" orient="horz" pos="17347" userDrawn="1">
          <p15:clr>
            <a:srgbClr val="FBAE40"/>
          </p15:clr>
        </p15:guide>
        <p15:guide id="29" orient="horz" pos="18925" userDrawn="1">
          <p15:clr>
            <a:srgbClr val="FBAE40"/>
          </p15:clr>
        </p15:guide>
        <p15:guide id="30" orient="horz" pos="1931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ption 4 - 9 w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75D2FBE-49F0-4D61-9CB1-F735FC148712}"/>
              </a:ext>
            </a:extLst>
          </p:cNvPr>
          <p:cNvSpPr>
            <a:spLocks/>
          </p:cNvSpPr>
          <p:nvPr userDrawn="1"/>
        </p:nvSpPr>
        <p:spPr>
          <a:xfrm>
            <a:off x="385795" y="409086"/>
            <a:ext cx="43119608" cy="32100229"/>
          </a:xfrm>
          <a:prstGeom prst="rect">
            <a:avLst/>
          </a:prstGeom>
          <a:noFill/>
          <a:ln w="63500" cap="sq" cmpd="sng" algn="ctr">
            <a:solidFill>
              <a:srgbClr val="0283AD"/>
            </a:solidFill>
            <a:prstDash val="solid"/>
            <a:miter lim="800000"/>
          </a:ln>
          <a:effectLst/>
        </p:spPr>
        <p:txBody>
          <a:bodyPr rot="0" spcFirstLastPara="0" vertOverflow="overflow" horzOverflow="overflow" vert="horz" wrap="square" lIns="182768" tIns="182768" rIns="182768" bIns="182768" numCol="1" spcCol="0" rtlCol="0" fromWordArt="0" anchor="t" anchorCtr="0" forceAA="0" compatLnSpc="1">
            <a:prstTxWarp prst="textNoShape">
              <a:avLst/>
            </a:prstTxWarp>
            <a:normAutofit/>
          </a:bodyPr>
          <a:lstStyle/>
          <a:p>
            <a:pPr marL="0" marR="0" lvl="0" indent="0" defTabSz="2543673" eaLnBrk="1" fontAlgn="auto" latinLnBrk="0" hangingPunct="1">
              <a:lnSpc>
                <a:spcPct val="100000"/>
              </a:lnSpc>
              <a:spcBef>
                <a:spcPts val="0"/>
              </a:spcBef>
              <a:spcAft>
                <a:spcPts val="0"/>
              </a:spcAft>
              <a:buClrTx/>
              <a:buSzTx/>
              <a:buFontTx/>
              <a:buNone/>
              <a:tabLst/>
              <a:defRPr/>
            </a:pPr>
            <a:endParaRPr kumimoji="0" lang="en-GB" sz="3627" b="0" i="0" u="none" strike="noStrike" kern="0" cap="none" spc="0" normalizeH="0" baseline="0" noProof="0">
              <a:ln>
                <a:noFill/>
              </a:ln>
              <a:solidFill>
                <a:srgbClr val="3F3F3F"/>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1681472321"/>
      </p:ext>
    </p:extLst>
  </p:cSld>
  <p:clrMapOvr>
    <a:masterClrMapping/>
  </p:clrMapOvr>
  <p:extLst>
    <p:ext uri="{DCECCB84-F9BA-43D5-87BE-67443E8EF086}">
      <p15:sldGuideLst xmlns:p15="http://schemas.microsoft.com/office/powerpoint/2012/main">
        <p15:guide id="1" pos="731" userDrawn="1">
          <p15:clr>
            <a:srgbClr val="FBAE40"/>
          </p15:clr>
        </p15:guide>
        <p15:guide id="3" pos="27405" userDrawn="1">
          <p15:clr>
            <a:srgbClr val="FBAE40"/>
          </p15:clr>
        </p15:guide>
        <p15:guide id="4" pos="26917" userDrawn="1">
          <p15:clr>
            <a:srgbClr val="FBAE40"/>
          </p15:clr>
        </p15:guide>
        <p15:guide id="5" pos="23964" userDrawn="1">
          <p15:clr>
            <a:srgbClr val="FBAE40"/>
          </p15:clr>
        </p15:guide>
        <p15:guide id="6" pos="24336" userDrawn="1">
          <p15:clr>
            <a:srgbClr val="FBAE40"/>
          </p15:clr>
        </p15:guide>
        <p15:guide id="7" pos="3312" userDrawn="1">
          <p15:clr>
            <a:srgbClr val="FBAE40"/>
          </p15:clr>
        </p15:guide>
        <p15:guide id="8" pos="3684" userDrawn="1">
          <p15:clr>
            <a:srgbClr val="FBAE40"/>
          </p15:clr>
        </p15:guide>
        <p15:guide id="9" pos="6266" userDrawn="1">
          <p15:clr>
            <a:srgbClr val="FBAE40"/>
          </p15:clr>
        </p15:guide>
        <p15:guide id="10" pos="6637" userDrawn="1">
          <p15:clr>
            <a:srgbClr val="FBAE40"/>
          </p15:clr>
        </p15:guide>
        <p15:guide id="11" pos="21011" userDrawn="1">
          <p15:clr>
            <a:srgbClr val="FBAE40"/>
          </p15:clr>
        </p15:guide>
        <p15:guide id="12" pos="21382" userDrawn="1">
          <p15:clr>
            <a:srgbClr val="FBAE40"/>
          </p15:clr>
        </p15:guide>
        <p15:guide id="13" pos="18452" userDrawn="1">
          <p15:clr>
            <a:srgbClr val="FBAE40"/>
          </p15:clr>
        </p15:guide>
        <p15:guide id="14" pos="18080" userDrawn="1">
          <p15:clr>
            <a:srgbClr val="FBAE40"/>
          </p15:clr>
        </p15:guide>
        <p15:guide id="15" pos="9219" userDrawn="1">
          <p15:clr>
            <a:srgbClr val="FBAE40"/>
          </p15:clr>
        </p15:guide>
        <p15:guide id="16" pos="9592" userDrawn="1">
          <p15:clr>
            <a:srgbClr val="FBAE40"/>
          </p15:clr>
        </p15:guide>
        <p15:guide id="17" pos="12173" userDrawn="1">
          <p15:clr>
            <a:srgbClr val="FBAE40"/>
          </p15:clr>
        </p15:guide>
        <p15:guide id="18" pos="12545" userDrawn="1">
          <p15:clr>
            <a:srgbClr val="FBAE40"/>
          </p15:clr>
        </p15:guide>
        <p15:guide id="19" pos="15498" userDrawn="1">
          <p15:clr>
            <a:srgbClr val="FBAE40"/>
          </p15:clr>
        </p15:guide>
        <p15:guide id="20" pos="15127" userDrawn="1">
          <p15:clr>
            <a:srgbClr val="FBAE40"/>
          </p15:clr>
        </p15:guide>
        <p15:guide id="21" orient="horz" pos="258" userDrawn="1">
          <p15:clr>
            <a:srgbClr val="FBAE40"/>
          </p15:clr>
        </p15:guide>
        <p15:guide id="22" orient="horz" pos="676" userDrawn="1">
          <p15:clr>
            <a:srgbClr val="FBAE40"/>
          </p15:clr>
        </p15:guide>
        <p15:guide id="23" orient="horz" pos="3710" userDrawn="1">
          <p15:clr>
            <a:srgbClr val="FBAE40"/>
          </p15:clr>
        </p15:guide>
        <p15:guide id="24" orient="horz" pos="4105" userDrawn="1">
          <p15:clr>
            <a:srgbClr val="FBAE40"/>
          </p15:clr>
        </p15:guide>
        <p15:guide id="25" orient="horz" pos="7409" userDrawn="1">
          <p15:clr>
            <a:srgbClr val="FBAE40"/>
          </p15:clr>
        </p15:guide>
        <p15:guide id="26" orient="horz" pos="7804" userDrawn="1">
          <p15:clr>
            <a:srgbClr val="FBAE40"/>
          </p15:clr>
        </p15:guide>
        <p15:guide id="27" orient="horz" pos="11133" userDrawn="1">
          <p15:clr>
            <a:srgbClr val="FBAE40"/>
          </p15:clr>
        </p15:guide>
        <p15:guide id="28" orient="horz" pos="11527" userDrawn="1">
          <p15:clr>
            <a:srgbClr val="FBAE40"/>
          </p15:clr>
        </p15:guide>
        <p15:guide id="29" orient="horz" pos="14856" userDrawn="1">
          <p15:clr>
            <a:srgbClr val="FBAE40"/>
          </p15:clr>
        </p15:guide>
        <p15:guide id="30" orient="horz" pos="15251" userDrawn="1">
          <p15:clr>
            <a:srgbClr val="FBAE40"/>
          </p15:clr>
        </p15:guide>
        <p15:guide id="31" orient="horz" pos="18580" userDrawn="1">
          <p15:clr>
            <a:srgbClr val="FBAE40"/>
          </p15:clr>
        </p15:guide>
        <p15:guide id="32" orient="horz" pos="18975" userDrawn="1">
          <p15:clr>
            <a:srgbClr val="FBAE40"/>
          </p15:clr>
        </p15:guide>
        <p15:guide id="33" orient="horz" pos="20060" userDrawn="1">
          <p15:clr>
            <a:srgbClr val="FBAE40"/>
          </p15:clr>
        </p15:guide>
        <p15:guide id="34" orient="horz" pos="20478" userDrawn="1">
          <p15:clr>
            <a:srgbClr val="FBAE40"/>
          </p15:clr>
        </p15:guide>
        <p15:guide id="35" pos="243" userDrawn="1">
          <p15:clr>
            <a:srgbClr val="FBAE40"/>
          </p15:clr>
        </p15:guide>
        <p15:guide id="36" orient="horz" pos="3068" userDrawn="1">
          <p15:clr>
            <a:srgbClr val="FBAE40"/>
          </p15:clr>
        </p15:guide>
        <p15:guide id="37" orient="horz" pos="267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5474287A-AC2F-4C12-851C-C8678150ED09}"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4F6D5-47E7-43FB-B5A6-A8E397399185}" type="slidenum">
              <a:rPr lang="en-GB" smtClean="0"/>
              <a:t>‹#›</a:t>
            </a:fld>
            <a:endParaRPr lang="en-GB"/>
          </a:p>
        </p:txBody>
      </p:sp>
    </p:spTree>
    <p:extLst>
      <p:ext uri="{BB962C8B-B14F-4D97-AF65-F5344CB8AC3E}">
        <p14:creationId xmlns:p14="http://schemas.microsoft.com/office/powerpoint/2010/main" val="26877158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9310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Lst>
  <p:txStyles>
    <p:titleStyle>
      <a:lvl1pPr algn="l" defTabSz="2195732" rtl="0" eaLnBrk="1" latinLnBrk="0" hangingPunct="1">
        <a:lnSpc>
          <a:spcPct val="90000"/>
        </a:lnSpc>
        <a:spcBef>
          <a:spcPct val="0"/>
        </a:spcBef>
        <a:buNone/>
        <a:defRPr sz="10566" kern="1200">
          <a:solidFill>
            <a:schemeClr val="tx1"/>
          </a:solidFill>
          <a:latin typeface="+mj-lt"/>
          <a:ea typeface="+mj-ea"/>
          <a:cs typeface="+mj-cs"/>
        </a:defRPr>
      </a:lvl1pPr>
    </p:titleStyle>
    <p:bodyStyle>
      <a:lvl1pPr marL="548934" indent="-548934" algn="l" defTabSz="2195732" rtl="0" eaLnBrk="1" latinLnBrk="0" hangingPunct="1">
        <a:lnSpc>
          <a:spcPct val="90000"/>
        </a:lnSpc>
        <a:spcBef>
          <a:spcPts val="2401"/>
        </a:spcBef>
        <a:buFont typeface="Arial" panose="020B0604020202020204" pitchFamily="34" charset="0"/>
        <a:buChar char="•"/>
        <a:defRPr sz="6724" kern="1200">
          <a:solidFill>
            <a:schemeClr val="tx1"/>
          </a:solidFill>
          <a:latin typeface="+mn-lt"/>
          <a:ea typeface="+mn-ea"/>
          <a:cs typeface="+mn-cs"/>
        </a:defRPr>
      </a:lvl1pPr>
      <a:lvl2pPr marL="1646799" indent="-548934" algn="l" defTabSz="2195732" rtl="0" eaLnBrk="1" latinLnBrk="0" hangingPunct="1">
        <a:lnSpc>
          <a:spcPct val="90000"/>
        </a:lnSpc>
        <a:spcBef>
          <a:spcPts val="1201"/>
        </a:spcBef>
        <a:buFont typeface="Arial" panose="020B0604020202020204" pitchFamily="34" charset="0"/>
        <a:buChar char="•"/>
        <a:defRPr sz="5763" kern="1200">
          <a:solidFill>
            <a:schemeClr val="tx1"/>
          </a:solidFill>
          <a:latin typeface="+mn-lt"/>
          <a:ea typeface="+mn-ea"/>
          <a:cs typeface="+mn-cs"/>
        </a:defRPr>
      </a:lvl2pPr>
      <a:lvl3pPr marL="2744665" indent="-548934" algn="l" defTabSz="2195732" rtl="0" eaLnBrk="1" latinLnBrk="0" hangingPunct="1">
        <a:lnSpc>
          <a:spcPct val="90000"/>
        </a:lnSpc>
        <a:spcBef>
          <a:spcPts val="1201"/>
        </a:spcBef>
        <a:buFont typeface="Arial" panose="020B0604020202020204" pitchFamily="34" charset="0"/>
        <a:buChar char="•"/>
        <a:defRPr sz="4803" kern="1200">
          <a:solidFill>
            <a:schemeClr val="tx1"/>
          </a:solidFill>
          <a:latin typeface="+mn-lt"/>
          <a:ea typeface="+mn-ea"/>
          <a:cs typeface="+mn-cs"/>
        </a:defRPr>
      </a:lvl3pPr>
      <a:lvl4pPr marL="3842531" indent="-548934" algn="l" defTabSz="2195732"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4pPr>
      <a:lvl5pPr marL="4940397" indent="-548934" algn="l" defTabSz="2195732"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5pPr>
      <a:lvl6pPr marL="6038262" indent="-548934" algn="l" defTabSz="2195732"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6pPr>
      <a:lvl7pPr marL="7136128" indent="-548934" algn="l" defTabSz="2195732"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7pPr>
      <a:lvl8pPr marL="8233994" indent="-548934" algn="l" defTabSz="2195732"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8pPr>
      <a:lvl9pPr marL="9331860" indent="-548934" algn="l" defTabSz="2195732"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9pPr>
    </p:bodyStyle>
    <p:otherStyle>
      <a:defPPr>
        <a:defRPr lang="en-US"/>
      </a:defPPr>
      <a:lvl1pPr marL="0" algn="l" defTabSz="2195732" rtl="0" eaLnBrk="1" latinLnBrk="0" hangingPunct="1">
        <a:defRPr sz="4323" kern="1200">
          <a:solidFill>
            <a:schemeClr val="tx1"/>
          </a:solidFill>
          <a:latin typeface="+mn-lt"/>
          <a:ea typeface="+mn-ea"/>
          <a:cs typeface="+mn-cs"/>
        </a:defRPr>
      </a:lvl1pPr>
      <a:lvl2pPr marL="1097865" algn="l" defTabSz="2195732" rtl="0" eaLnBrk="1" latinLnBrk="0" hangingPunct="1">
        <a:defRPr sz="4323" kern="1200">
          <a:solidFill>
            <a:schemeClr val="tx1"/>
          </a:solidFill>
          <a:latin typeface="+mn-lt"/>
          <a:ea typeface="+mn-ea"/>
          <a:cs typeface="+mn-cs"/>
        </a:defRPr>
      </a:lvl2pPr>
      <a:lvl3pPr marL="2195732" algn="l" defTabSz="2195732" rtl="0" eaLnBrk="1" latinLnBrk="0" hangingPunct="1">
        <a:defRPr sz="4323" kern="1200">
          <a:solidFill>
            <a:schemeClr val="tx1"/>
          </a:solidFill>
          <a:latin typeface="+mn-lt"/>
          <a:ea typeface="+mn-ea"/>
          <a:cs typeface="+mn-cs"/>
        </a:defRPr>
      </a:lvl3pPr>
      <a:lvl4pPr marL="3293597" algn="l" defTabSz="2195732" rtl="0" eaLnBrk="1" latinLnBrk="0" hangingPunct="1">
        <a:defRPr sz="4323" kern="1200">
          <a:solidFill>
            <a:schemeClr val="tx1"/>
          </a:solidFill>
          <a:latin typeface="+mn-lt"/>
          <a:ea typeface="+mn-ea"/>
          <a:cs typeface="+mn-cs"/>
        </a:defRPr>
      </a:lvl4pPr>
      <a:lvl5pPr marL="4391463" algn="l" defTabSz="2195732" rtl="0" eaLnBrk="1" latinLnBrk="0" hangingPunct="1">
        <a:defRPr sz="4323" kern="1200">
          <a:solidFill>
            <a:schemeClr val="tx1"/>
          </a:solidFill>
          <a:latin typeface="+mn-lt"/>
          <a:ea typeface="+mn-ea"/>
          <a:cs typeface="+mn-cs"/>
        </a:defRPr>
      </a:lvl5pPr>
      <a:lvl6pPr marL="5489329" algn="l" defTabSz="2195732" rtl="0" eaLnBrk="1" latinLnBrk="0" hangingPunct="1">
        <a:defRPr sz="4323" kern="1200">
          <a:solidFill>
            <a:schemeClr val="tx1"/>
          </a:solidFill>
          <a:latin typeface="+mn-lt"/>
          <a:ea typeface="+mn-ea"/>
          <a:cs typeface="+mn-cs"/>
        </a:defRPr>
      </a:lvl6pPr>
      <a:lvl7pPr marL="6587195" algn="l" defTabSz="2195732" rtl="0" eaLnBrk="1" latinLnBrk="0" hangingPunct="1">
        <a:defRPr sz="4323" kern="1200">
          <a:solidFill>
            <a:schemeClr val="tx1"/>
          </a:solidFill>
          <a:latin typeface="+mn-lt"/>
          <a:ea typeface="+mn-ea"/>
          <a:cs typeface="+mn-cs"/>
        </a:defRPr>
      </a:lvl7pPr>
      <a:lvl8pPr marL="7685060" algn="l" defTabSz="2195732" rtl="0" eaLnBrk="1" latinLnBrk="0" hangingPunct="1">
        <a:defRPr sz="4323" kern="1200">
          <a:solidFill>
            <a:schemeClr val="tx1"/>
          </a:solidFill>
          <a:latin typeface="+mn-lt"/>
          <a:ea typeface="+mn-ea"/>
          <a:cs typeface="+mn-cs"/>
        </a:defRPr>
      </a:lvl8pPr>
      <a:lvl9pPr marL="8782926" algn="l" defTabSz="2195732" rtl="0" eaLnBrk="1" latinLnBrk="0" hangingPunct="1">
        <a:defRPr sz="43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jpeg"/><Relationship Id="rId18" Type="http://schemas.openxmlformats.org/officeDocument/2006/relationships/chart" Target="../charts/chart1.xml"/><Relationship Id="rId3" Type="http://schemas.openxmlformats.org/officeDocument/2006/relationships/hyperlink" Target="https://doi.org/10.1007/s40473-014-0010-5" TargetMode="External"/><Relationship Id="rId21" Type="http://schemas.openxmlformats.org/officeDocument/2006/relationships/chart" Target="../charts/chart4.xml"/><Relationship Id="rId7" Type="http://schemas.openxmlformats.org/officeDocument/2006/relationships/image" Target="../media/image2.svg"/><Relationship Id="rId12" Type="http://schemas.openxmlformats.org/officeDocument/2006/relationships/image" Target="../media/image7.jpeg"/><Relationship Id="rId17" Type="http://schemas.openxmlformats.org/officeDocument/2006/relationships/image" Target="../media/image12.gif"/><Relationship Id="rId2" Type="http://schemas.openxmlformats.org/officeDocument/2006/relationships/notesSlide" Target="../notesSlides/notesSlide1.xml"/><Relationship Id="rId16" Type="http://schemas.openxmlformats.org/officeDocument/2006/relationships/image" Target="../media/image11.jpeg"/><Relationship Id="rId20" Type="http://schemas.openxmlformats.org/officeDocument/2006/relationships/chart" Target="../charts/chart3.xml"/><Relationship Id="rId1" Type="http://schemas.openxmlformats.org/officeDocument/2006/relationships/slideLayout" Target="../slideLayouts/slideLayout6.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chart" Target="../charts/chart6.xml"/><Relationship Id="rId5" Type="http://schemas.openxmlformats.org/officeDocument/2006/relationships/hyperlink" Target="https://doi.org/10.2176/nmc.oa.2019-0221" TargetMode="External"/><Relationship Id="rId15" Type="http://schemas.openxmlformats.org/officeDocument/2006/relationships/image" Target="../media/image10.png"/><Relationship Id="rId23" Type="http://schemas.openxmlformats.org/officeDocument/2006/relationships/image" Target="../media/image13.png"/><Relationship Id="rId10" Type="http://schemas.openxmlformats.org/officeDocument/2006/relationships/image" Target="../media/image5.png"/><Relationship Id="rId19" Type="http://schemas.openxmlformats.org/officeDocument/2006/relationships/chart" Target="../charts/chart2.xml"/><Relationship Id="rId4" Type="http://schemas.openxmlformats.org/officeDocument/2006/relationships/hyperlink" Target="https://doi.org/10.3389/fnins.2022.922424" TargetMode="External"/><Relationship Id="rId9" Type="http://schemas.openxmlformats.org/officeDocument/2006/relationships/image" Target="../media/image4.svg"/><Relationship Id="rId14" Type="http://schemas.openxmlformats.org/officeDocument/2006/relationships/image" Target="../media/image9.jpeg"/><Relationship Id="rId22"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F2407-7876-4E1D-8830-C2B57ACE7640}"/>
              </a:ext>
            </a:extLst>
          </p:cNvPr>
          <p:cNvSpPr txBox="1"/>
          <p:nvPr/>
        </p:nvSpPr>
        <p:spPr>
          <a:xfrm>
            <a:off x="354052" y="733138"/>
            <a:ext cx="43197936" cy="1323439"/>
          </a:xfrm>
          <a:prstGeom prst="rect">
            <a:avLst/>
          </a:prstGeom>
          <a:noFill/>
        </p:spPr>
        <p:txBody>
          <a:bodyPr wrap="square" rtlCol="0">
            <a:spAutoFit/>
          </a:bodyPr>
          <a:lstStyle/>
          <a:p>
            <a:pPr algn="ctr"/>
            <a:r>
              <a:rPr lang="en-US" sz="8000" b="1" dirty="0">
                <a:latin typeface="Roboto" panose="02000000000000000000" pitchFamily="2" charset="0"/>
                <a:ea typeface="Roboto" panose="02000000000000000000" pitchFamily="2" charset="0"/>
              </a:rPr>
              <a:t>Transcutaneous </a:t>
            </a:r>
            <a:r>
              <a:rPr lang="en-US" sz="8000" b="1" dirty="0" err="1">
                <a:latin typeface="Roboto" panose="02000000000000000000" pitchFamily="2" charset="0"/>
                <a:ea typeface="Roboto" panose="02000000000000000000" pitchFamily="2" charset="0"/>
              </a:rPr>
              <a:t>Vagus</a:t>
            </a:r>
            <a:r>
              <a:rPr lang="en-US" sz="8000" b="1" dirty="0">
                <a:latin typeface="Roboto" panose="02000000000000000000" pitchFamily="2" charset="0"/>
                <a:ea typeface="Roboto" panose="02000000000000000000" pitchFamily="2" charset="0"/>
              </a:rPr>
              <a:t> Nerve Stimulation as Momentary Intervention for Modulating Satiety</a:t>
            </a:r>
          </a:p>
        </p:txBody>
      </p:sp>
      <p:sp>
        <p:nvSpPr>
          <p:cNvPr id="11" name="TextBox 10">
            <a:extLst>
              <a:ext uri="{FF2B5EF4-FFF2-40B4-BE49-F238E27FC236}">
                <a16:creationId xmlns:a16="http://schemas.microsoft.com/office/drawing/2014/main" id="{59C4FB1A-8992-4F4B-8045-7E716714B1EF}"/>
              </a:ext>
            </a:extLst>
          </p:cNvPr>
          <p:cNvSpPr txBox="1"/>
          <p:nvPr/>
        </p:nvSpPr>
        <p:spPr>
          <a:xfrm>
            <a:off x="1165380" y="2453184"/>
            <a:ext cx="35070898" cy="1348061"/>
          </a:xfrm>
          <a:prstGeom prst="rect">
            <a:avLst/>
          </a:prstGeom>
          <a:noFill/>
        </p:spPr>
        <p:txBody>
          <a:bodyPr wrap="square" lIns="329184" tIns="164592" rIns="329184" bIns="164592" rtlCol="0" anchor="t">
            <a:spAutoFit/>
          </a:bodyPr>
          <a:lstStyle/>
          <a:p>
            <a:r>
              <a:rPr lang="en-GB" sz="6600" b="1" dirty="0">
                <a:solidFill>
                  <a:srgbClr val="B31B1B"/>
                </a:solidFill>
                <a:latin typeface="Roboto"/>
              </a:rPr>
              <a:t>Tan Gemicioglu, Jas Brooks, Tanzeem Choudhury</a:t>
            </a:r>
            <a:endParaRPr lang="en-GB" sz="6600" b="1" dirty="0">
              <a:solidFill>
                <a:srgbClr val="B31B1B"/>
              </a:solidFill>
              <a:latin typeface="Roboto"/>
              <a:ea typeface="+mn-lt"/>
              <a:cs typeface="+mn-lt"/>
            </a:endParaRPr>
          </a:p>
        </p:txBody>
      </p:sp>
      <p:sp>
        <p:nvSpPr>
          <p:cNvPr id="12" name="Rectangle 11">
            <a:extLst>
              <a:ext uri="{FF2B5EF4-FFF2-40B4-BE49-F238E27FC236}">
                <a16:creationId xmlns:a16="http://schemas.microsoft.com/office/drawing/2014/main" id="{BC847BB1-330E-486B-A898-E67FBABDA0D5}"/>
              </a:ext>
            </a:extLst>
          </p:cNvPr>
          <p:cNvSpPr/>
          <p:nvPr/>
        </p:nvSpPr>
        <p:spPr>
          <a:xfrm>
            <a:off x="644550" y="4933802"/>
            <a:ext cx="13290533" cy="10531818"/>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13" name="Rectangle 12">
            <a:extLst>
              <a:ext uri="{FF2B5EF4-FFF2-40B4-BE49-F238E27FC236}">
                <a16:creationId xmlns:a16="http://schemas.microsoft.com/office/drawing/2014/main" id="{DA3C2CA6-36AF-4F81-84F6-80EFAB407198}"/>
              </a:ext>
            </a:extLst>
          </p:cNvPr>
          <p:cNvSpPr/>
          <p:nvPr/>
        </p:nvSpPr>
        <p:spPr>
          <a:xfrm>
            <a:off x="589234" y="15682370"/>
            <a:ext cx="13317614" cy="15208854"/>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14" name="Rectangle 13">
            <a:extLst>
              <a:ext uri="{FF2B5EF4-FFF2-40B4-BE49-F238E27FC236}">
                <a16:creationId xmlns:a16="http://schemas.microsoft.com/office/drawing/2014/main" id="{37FF2328-1801-4F0A-BEF2-785F5BE11FCE}"/>
              </a:ext>
            </a:extLst>
          </p:cNvPr>
          <p:cNvSpPr/>
          <p:nvPr/>
        </p:nvSpPr>
        <p:spPr>
          <a:xfrm>
            <a:off x="30027833" y="4977209"/>
            <a:ext cx="13230362" cy="11538557"/>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19" name="TextBox 18">
            <a:extLst>
              <a:ext uri="{FF2B5EF4-FFF2-40B4-BE49-F238E27FC236}">
                <a16:creationId xmlns:a16="http://schemas.microsoft.com/office/drawing/2014/main" id="{B3F87BC3-C816-ED0F-8A40-3A39A34C4320}"/>
              </a:ext>
            </a:extLst>
          </p:cNvPr>
          <p:cNvSpPr txBox="1"/>
          <p:nvPr/>
        </p:nvSpPr>
        <p:spPr>
          <a:xfrm>
            <a:off x="14416331" y="4935135"/>
            <a:ext cx="15057728" cy="5029200"/>
          </a:xfrm>
          <a:prstGeom prst="rect">
            <a:avLst/>
          </a:prstGeom>
          <a:solidFill>
            <a:srgbClr val="B31B1B"/>
          </a:solidFill>
        </p:spPr>
        <p:txBody>
          <a:bodyPr wrap="square" lIns="274320" rIns="274320" rtlCol="0" anchor="ctr">
            <a:noAutofit/>
          </a:bodyPr>
          <a:lstStyle/>
          <a:p>
            <a:r>
              <a:rPr lang="en-US" sz="7200" b="1" dirty="0" err="1">
                <a:solidFill>
                  <a:schemeClr val="bg1"/>
                </a:solidFill>
                <a:latin typeface="Roboto" panose="02000000000000000000" pitchFamily="2" charset="0"/>
                <a:ea typeface="Roboto" panose="02000000000000000000" pitchFamily="2" charset="0"/>
              </a:rPr>
              <a:t>Vagus</a:t>
            </a:r>
            <a:r>
              <a:rPr lang="en-US" sz="7200" b="1" dirty="0">
                <a:solidFill>
                  <a:schemeClr val="bg1"/>
                </a:solidFill>
                <a:latin typeface="Roboto" panose="02000000000000000000" pitchFamily="2" charset="0"/>
                <a:ea typeface="Roboto" panose="02000000000000000000" pitchFamily="2" charset="0"/>
              </a:rPr>
              <a:t> nerve stimulation </a:t>
            </a:r>
            <a:r>
              <a:rPr lang="en-US" sz="7200" dirty="0">
                <a:solidFill>
                  <a:schemeClr val="bg1"/>
                </a:solidFill>
                <a:latin typeface="Roboto" panose="02000000000000000000" pitchFamily="2" charset="0"/>
                <a:ea typeface="Roboto" panose="02000000000000000000" pitchFamily="2" charset="0"/>
              </a:rPr>
              <a:t>delivered immediately </a:t>
            </a:r>
            <a:r>
              <a:rPr lang="en-US" sz="7200" b="1" dirty="0">
                <a:solidFill>
                  <a:schemeClr val="bg1"/>
                </a:solidFill>
                <a:latin typeface="Roboto" panose="02000000000000000000" pitchFamily="2" charset="0"/>
                <a:ea typeface="Roboto" panose="02000000000000000000" pitchFamily="2" charset="0"/>
              </a:rPr>
              <a:t>during eating </a:t>
            </a:r>
            <a:r>
              <a:rPr lang="en-US" sz="7200" dirty="0">
                <a:solidFill>
                  <a:schemeClr val="bg1"/>
                </a:solidFill>
                <a:latin typeface="Roboto" panose="02000000000000000000" pitchFamily="2" charset="0"/>
                <a:ea typeface="Roboto" panose="02000000000000000000" pitchFamily="2" charset="0"/>
              </a:rPr>
              <a:t>can help people </a:t>
            </a:r>
            <a:r>
              <a:rPr lang="en-US" sz="7200" b="1">
                <a:solidFill>
                  <a:schemeClr val="bg1"/>
                </a:solidFill>
                <a:latin typeface="Roboto" panose="02000000000000000000" pitchFamily="2" charset="0"/>
                <a:ea typeface="Roboto" panose="02000000000000000000" pitchFamily="2" charset="0"/>
              </a:rPr>
              <a:t>feel full </a:t>
            </a:r>
            <a:r>
              <a:rPr lang="en-US" sz="7200" dirty="0">
                <a:solidFill>
                  <a:schemeClr val="bg1"/>
                </a:solidFill>
                <a:latin typeface="Roboto" panose="02000000000000000000" pitchFamily="2" charset="0"/>
                <a:ea typeface="Roboto" panose="02000000000000000000" pitchFamily="2" charset="0"/>
              </a:rPr>
              <a:t>with </a:t>
            </a:r>
            <a:r>
              <a:rPr lang="en-US" sz="7200">
                <a:solidFill>
                  <a:schemeClr val="bg1"/>
                </a:solidFill>
                <a:latin typeface="Roboto" panose="02000000000000000000" pitchFamily="2" charset="0"/>
                <a:ea typeface="Roboto" panose="02000000000000000000" pitchFamily="2" charset="0"/>
              </a:rPr>
              <a:t>less food </a:t>
            </a:r>
            <a:r>
              <a:rPr lang="en-US" sz="7200" dirty="0">
                <a:solidFill>
                  <a:schemeClr val="bg1"/>
                </a:solidFill>
                <a:latin typeface="Roboto" panose="02000000000000000000" pitchFamily="2" charset="0"/>
                <a:ea typeface="Roboto" panose="02000000000000000000" pitchFamily="2" charset="0"/>
              </a:rPr>
              <a:t>and stop eating </a:t>
            </a:r>
            <a:r>
              <a:rPr lang="en-US" sz="7200" b="1" dirty="0">
                <a:solidFill>
                  <a:schemeClr val="bg1"/>
                </a:solidFill>
                <a:latin typeface="Roboto" panose="02000000000000000000" pitchFamily="2" charset="0"/>
                <a:ea typeface="Roboto" panose="02000000000000000000" pitchFamily="2" charset="0"/>
              </a:rPr>
              <a:t>earlier</a:t>
            </a:r>
            <a:r>
              <a:rPr lang="en-US" sz="7200" dirty="0">
                <a:solidFill>
                  <a:schemeClr val="bg1"/>
                </a:solidFill>
                <a:latin typeface="Roboto" panose="02000000000000000000" pitchFamily="2" charset="0"/>
                <a:ea typeface="Roboto" panose="02000000000000000000" pitchFamily="2" charset="0"/>
              </a:rPr>
              <a:t>.</a:t>
            </a:r>
            <a:endParaRPr lang="en-US" sz="7200" b="1" dirty="0">
              <a:solidFill>
                <a:schemeClr val="bg1"/>
              </a:solidFill>
              <a:latin typeface="Roboto" panose="02000000000000000000" pitchFamily="2" charset="0"/>
              <a:ea typeface="Roboto" panose="02000000000000000000" pitchFamily="2" charset="0"/>
            </a:endParaRPr>
          </a:p>
        </p:txBody>
      </p:sp>
      <p:sp>
        <p:nvSpPr>
          <p:cNvPr id="17" name="TextBox 16">
            <a:extLst>
              <a:ext uri="{FF2B5EF4-FFF2-40B4-BE49-F238E27FC236}">
                <a16:creationId xmlns:a16="http://schemas.microsoft.com/office/drawing/2014/main" id="{63ABB7B9-2754-4BFF-8FFC-F3758AE1B983}"/>
              </a:ext>
            </a:extLst>
          </p:cNvPr>
          <p:cNvSpPr txBox="1"/>
          <p:nvPr/>
        </p:nvSpPr>
        <p:spPr>
          <a:xfrm>
            <a:off x="30010874" y="4933808"/>
            <a:ext cx="13263520" cy="757130"/>
          </a:xfrm>
          <a:prstGeom prst="rect">
            <a:avLst/>
          </a:prstGeom>
          <a:solidFill>
            <a:srgbClr val="C00000"/>
          </a:solidFill>
        </p:spPr>
        <p:txBody>
          <a:bodyPr wrap="square" rtlCol="0">
            <a:spAutoFit/>
          </a:bodyPr>
          <a:lstStyle/>
          <a:p>
            <a:r>
              <a:rPr lang="en-US" sz="4320" dirty="0">
                <a:solidFill>
                  <a:schemeClr val="bg1"/>
                </a:solidFill>
                <a:latin typeface="Roboto" panose="02000000000000000000" pitchFamily="2" charset="0"/>
                <a:ea typeface="Roboto" panose="02000000000000000000" pitchFamily="2" charset="0"/>
              </a:rPr>
              <a:t>Preliminary Results</a:t>
            </a:r>
          </a:p>
        </p:txBody>
      </p:sp>
      <p:sp>
        <p:nvSpPr>
          <p:cNvPr id="15" name="Rectangle 14">
            <a:extLst>
              <a:ext uri="{FF2B5EF4-FFF2-40B4-BE49-F238E27FC236}">
                <a16:creationId xmlns:a16="http://schemas.microsoft.com/office/drawing/2014/main" id="{8A0F63A5-5083-48DB-B1FE-D021188C04E5}"/>
              </a:ext>
            </a:extLst>
          </p:cNvPr>
          <p:cNvSpPr/>
          <p:nvPr/>
        </p:nvSpPr>
        <p:spPr>
          <a:xfrm>
            <a:off x="30004866" y="17406249"/>
            <a:ext cx="13230359" cy="8643207"/>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20" name="TextBox 19">
            <a:extLst>
              <a:ext uri="{FF2B5EF4-FFF2-40B4-BE49-F238E27FC236}">
                <a16:creationId xmlns:a16="http://schemas.microsoft.com/office/drawing/2014/main" id="{74F18AA4-F2C1-4A77-A9B7-05301DE8A65D}"/>
              </a:ext>
            </a:extLst>
          </p:cNvPr>
          <p:cNvSpPr txBox="1"/>
          <p:nvPr/>
        </p:nvSpPr>
        <p:spPr>
          <a:xfrm>
            <a:off x="30008287" y="17144177"/>
            <a:ext cx="13290533" cy="757130"/>
          </a:xfrm>
          <a:prstGeom prst="rect">
            <a:avLst/>
          </a:prstGeom>
          <a:solidFill>
            <a:srgbClr val="C00000"/>
          </a:solidFill>
        </p:spPr>
        <p:txBody>
          <a:bodyPr wrap="square" rtlCol="0">
            <a:spAutoFit/>
          </a:bodyPr>
          <a:lstStyle/>
          <a:p>
            <a:r>
              <a:rPr lang="en-US" sz="4320" dirty="0">
                <a:solidFill>
                  <a:schemeClr val="bg1"/>
                </a:solidFill>
                <a:latin typeface="Roboto" panose="02000000000000000000" pitchFamily="2" charset="0"/>
                <a:ea typeface="Roboto" panose="02000000000000000000" pitchFamily="2" charset="0"/>
              </a:rPr>
              <a:t>Conclusion</a:t>
            </a:r>
          </a:p>
        </p:txBody>
      </p:sp>
      <p:sp>
        <p:nvSpPr>
          <p:cNvPr id="22" name="TextBox 21">
            <a:extLst>
              <a:ext uri="{FF2B5EF4-FFF2-40B4-BE49-F238E27FC236}">
                <a16:creationId xmlns:a16="http://schemas.microsoft.com/office/drawing/2014/main" id="{CDB162A8-ADFE-413A-A0A3-B2BB1C2991DE}"/>
              </a:ext>
            </a:extLst>
          </p:cNvPr>
          <p:cNvSpPr txBox="1"/>
          <p:nvPr/>
        </p:nvSpPr>
        <p:spPr>
          <a:xfrm>
            <a:off x="645356" y="4933803"/>
            <a:ext cx="13290536" cy="757130"/>
          </a:xfrm>
          <a:prstGeom prst="rect">
            <a:avLst/>
          </a:prstGeom>
          <a:solidFill>
            <a:srgbClr val="C00000"/>
          </a:solidFill>
        </p:spPr>
        <p:txBody>
          <a:bodyPr wrap="square" rtlCol="0">
            <a:spAutoFit/>
          </a:bodyPr>
          <a:lstStyle/>
          <a:p>
            <a:r>
              <a:rPr lang="en-US" sz="4320" dirty="0">
                <a:solidFill>
                  <a:schemeClr val="bg1"/>
                </a:solidFill>
                <a:latin typeface="Roboto" panose="02000000000000000000" pitchFamily="2" charset="0"/>
                <a:ea typeface="Roboto" panose="02000000000000000000" pitchFamily="2" charset="0"/>
              </a:rPr>
              <a:t>Motivation</a:t>
            </a:r>
          </a:p>
        </p:txBody>
      </p:sp>
      <p:sp>
        <p:nvSpPr>
          <p:cNvPr id="25" name="TextBox 24">
            <a:extLst>
              <a:ext uri="{FF2B5EF4-FFF2-40B4-BE49-F238E27FC236}">
                <a16:creationId xmlns:a16="http://schemas.microsoft.com/office/drawing/2014/main" id="{8963D0AD-4ACE-4EC3-B8F4-8AC345BBDEDF}"/>
              </a:ext>
            </a:extLst>
          </p:cNvPr>
          <p:cNvSpPr txBox="1"/>
          <p:nvPr/>
        </p:nvSpPr>
        <p:spPr>
          <a:xfrm>
            <a:off x="579322" y="15720809"/>
            <a:ext cx="13363026" cy="753003"/>
          </a:xfrm>
          <a:prstGeom prst="rect">
            <a:avLst/>
          </a:prstGeom>
          <a:solidFill>
            <a:srgbClr val="C00000"/>
          </a:solidFill>
        </p:spPr>
        <p:txBody>
          <a:bodyPr wrap="square" rtlCol="0">
            <a:spAutoFit/>
          </a:bodyPr>
          <a:lstStyle/>
          <a:p>
            <a:r>
              <a:rPr lang="en-US" sz="4320" dirty="0" err="1">
                <a:solidFill>
                  <a:schemeClr val="bg1"/>
                </a:solidFill>
                <a:latin typeface="Roboto" panose="02000000000000000000" pitchFamily="2" charset="0"/>
                <a:ea typeface="Roboto" panose="02000000000000000000" pitchFamily="2" charset="0"/>
              </a:rPr>
              <a:t>Vagus</a:t>
            </a:r>
            <a:r>
              <a:rPr lang="en-US" sz="4320" dirty="0">
                <a:solidFill>
                  <a:schemeClr val="bg1"/>
                </a:solidFill>
                <a:latin typeface="Roboto" panose="02000000000000000000" pitchFamily="2" charset="0"/>
                <a:ea typeface="Roboto" panose="02000000000000000000" pitchFamily="2" charset="0"/>
              </a:rPr>
              <a:t> Nerve Stimulation as Momentary Intervention</a:t>
            </a:r>
          </a:p>
        </p:txBody>
      </p:sp>
      <p:sp>
        <p:nvSpPr>
          <p:cNvPr id="36" name="Rectangle 35">
            <a:extLst>
              <a:ext uri="{FF2B5EF4-FFF2-40B4-BE49-F238E27FC236}">
                <a16:creationId xmlns:a16="http://schemas.microsoft.com/office/drawing/2014/main" id="{53D16EB6-807A-4D88-A392-49686930355A}"/>
              </a:ext>
            </a:extLst>
          </p:cNvPr>
          <p:cNvSpPr/>
          <p:nvPr/>
        </p:nvSpPr>
        <p:spPr>
          <a:xfrm>
            <a:off x="14665245" y="10639693"/>
            <a:ext cx="14559899" cy="20251530"/>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37" name="TextBox 36">
            <a:extLst>
              <a:ext uri="{FF2B5EF4-FFF2-40B4-BE49-F238E27FC236}">
                <a16:creationId xmlns:a16="http://schemas.microsoft.com/office/drawing/2014/main" id="{559961BB-6959-452D-A3DE-E5AC142DA0ED}"/>
              </a:ext>
            </a:extLst>
          </p:cNvPr>
          <p:cNvSpPr txBox="1"/>
          <p:nvPr/>
        </p:nvSpPr>
        <p:spPr>
          <a:xfrm>
            <a:off x="14596736" y="10665242"/>
            <a:ext cx="14740264" cy="757130"/>
          </a:xfrm>
          <a:prstGeom prst="rect">
            <a:avLst/>
          </a:prstGeom>
          <a:solidFill>
            <a:srgbClr val="C00000"/>
          </a:solidFill>
        </p:spPr>
        <p:txBody>
          <a:bodyPr wrap="square" rtlCol="0">
            <a:spAutoFit/>
          </a:bodyPr>
          <a:lstStyle/>
          <a:p>
            <a:r>
              <a:rPr lang="en-US" sz="4320" dirty="0" err="1">
                <a:solidFill>
                  <a:schemeClr val="bg1"/>
                </a:solidFill>
                <a:latin typeface="Roboto" panose="02000000000000000000" pitchFamily="2" charset="0"/>
                <a:ea typeface="Roboto" panose="02000000000000000000" pitchFamily="2" charset="0"/>
              </a:rPr>
              <a:t>Vagus</a:t>
            </a:r>
            <a:r>
              <a:rPr lang="en-US" sz="4320" dirty="0">
                <a:solidFill>
                  <a:schemeClr val="bg1"/>
                </a:solidFill>
                <a:latin typeface="Roboto" panose="02000000000000000000" pitchFamily="2" charset="0"/>
                <a:ea typeface="Roboto" panose="02000000000000000000" pitchFamily="2" charset="0"/>
              </a:rPr>
              <a:t> Nerve Stimulation for Modulating Satiety</a:t>
            </a:r>
          </a:p>
        </p:txBody>
      </p:sp>
      <p:sp>
        <p:nvSpPr>
          <p:cNvPr id="21" name="Rectangle 20">
            <a:extLst>
              <a:ext uri="{FF2B5EF4-FFF2-40B4-BE49-F238E27FC236}">
                <a16:creationId xmlns:a16="http://schemas.microsoft.com/office/drawing/2014/main" id="{3FF62A0F-6CD5-4430-8BC8-9FA7DD55643A}"/>
              </a:ext>
            </a:extLst>
          </p:cNvPr>
          <p:cNvSpPr/>
          <p:nvPr/>
        </p:nvSpPr>
        <p:spPr>
          <a:xfrm>
            <a:off x="30004866" y="26537219"/>
            <a:ext cx="13297100" cy="4354006"/>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6129"/>
          </a:p>
        </p:txBody>
      </p:sp>
      <p:sp>
        <p:nvSpPr>
          <p:cNvPr id="23" name="TextBox 22">
            <a:extLst>
              <a:ext uri="{FF2B5EF4-FFF2-40B4-BE49-F238E27FC236}">
                <a16:creationId xmlns:a16="http://schemas.microsoft.com/office/drawing/2014/main" id="{A0D6AD2F-E81B-4DB2-B191-ADB8C3A6599F}"/>
              </a:ext>
            </a:extLst>
          </p:cNvPr>
          <p:cNvSpPr txBox="1"/>
          <p:nvPr/>
        </p:nvSpPr>
        <p:spPr>
          <a:xfrm>
            <a:off x="29965850" y="26537219"/>
            <a:ext cx="13336116" cy="757130"/>
          </a:xfrm>
          <a:prstGeom prst="rect">
            <a:avLst/>
          </a:prstGeom>
          <a:solidFill>
            <a:srgbClr val="C00000"/>
          </a:solidFill>
        </p:spPr>
        <p:txBody>
          <a:bodyPr wrap="square" rtlCol="0">
            <a:spAutoFit/>
          </a:bodyPr>
          <a:lstStyle/>
          <a:p>
            <a:r>
              <a:rPr lang="en-US" sz="4320" dirty="0">
                <a:solidFill>
                  <a:schemeClr val="bg1"/>
                </a:solidFill>
                <a:latin typeface="Roboto" panose="02000000000000000000" pitchFamily="2" charset="0"/>
                <a:ea typeface="Roboto" panose="02000000000000000000" pitchFamily="2" charset="0"/>
              </a:rPr>
              <a:t>References</a:t>
            </a:r>
          </a:p>
        </p:txBody>
      </p:sp>
      <p:sp>
        <p:nvSpPr>
          <p:cNvPr id="2" name="TextBox 1">
            <a:extLst>
              <a:ext uri="{FF2B5EF4-FFF2-40B4-BE49-F238E27FC236}">
                <a16:creationId xmlns:a16="http://schemas.microsoft.com/office/drawing/2014/main" id="{074211EF-1ED0-0789-FAB5-709F4300987C}"/>
              </a:ext>
            </a:extLst>
          </p:cNvPr>
          <p:cNvSpPr txBox="1"/>
          <p:nvPr/>
        </p:nvSpPr>
        <p:spPr>
          <a:xfrm>
            <a:off x="780953" y="5907683"/>
            <a:ext cx="13031933" cy="5206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457200" rtl="0">
              <a:spcBef>
                <a:spcPts val="0"/>
              </a:spcBef>
              <a:spcAft>
                <a:spcPts val="1000"/>
              </a:spcAft>
            </a:pPr>
            <a:r>
              <a:rPr lang="en-US" sz="3600" dirty="0">
                <a:latin typeface="Roboto" panose="02000000000000000000" pitchFamily="2" charset="0"/>
                <a:ea typeface="Roboto" panose="02000000000000000000" pitchFamily="2" charset="0"/>
                <a:cs typeface="Roboto" panose="02000000000000000000" pitchFamily="2" charset="0"/>
              </a:rPr>
              <a:t>Overeating and emotional eating are growing problems in the US, and lead to increased risk in a number of conditions, including coronary heart disease, stroke and Type II diabetes. An increasing number of the population is obese, with 40.3% of US adults obese in 2023 (CDC).</a:t>
            </a:r>
          </a:p>
          <a:p>
            <a:pPr indent="457200" rtl="0">
              <a:spcBef>
                <a:spcPts val="0"/>
              </a:spcBef>
              <a:spcAft>
                <a:spcPts val="1000"/>
              </a:spcAft>
            </a:pPr>
            <a:r>
              <a:rPr lang="en-US" sz="3600" dirty="0">
                <a:latin typeface="Roboto" panose="02000000000000000000" pitchFamily="2" charset="0"/>
                <a:ea typeface="Roboto" panose="02000000000000000000" pitchFamily="2" charset="0"/>
                <a:cs typeface="Roboto" panose="02000000000000000000" pitchFamily="2" charset="0"/>
              </a:rPr>
              <a:t>Moreover, we increasingly work while we are eating, decoupling eating from appetite. 70% of US employees eat while working at least once a week. How can we help people feel full even when they are distracted?</a:t>
            </a:r>
          </a:p>
        </p:txBody>
      </p:sp>
      <p:sp>
        <p:nvSpPr>
          <p:cNvPr id="27" name="TextBox 26">
            <a:extLst>
              <a:ext uri="{FF2B5EF4-FFF2-40B4-BE49-F238E27FC236}">
                <a16:creationId xmlns:a16="http://schemas.microsoft.com/office/drawing/2014/main" id="{52068957-5A43-407D-FFA1-4D9016EC68F2}"/>
              </a:ext>
            </a:extLst>
          </p:cNvPr>
          <p:cNvSpPr txBox="1"/>
          <p:nvPr/>
        </p:nvSpPr>
        <p:spPr>
          <a:xfrm>
            <a:off x="695990" y="16646452"/>
            <a:ext cx="13104102" cy="8530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457200" rtl="0">
              <a:spcBef>
                <a:spcPts val="0"/>
              </a:spcBef>
              <a:spcAft>
                <a:spcPts val="1000"/>
              </a:spcAft>
            </a:pPr>
            <a:r>
              <a:rPr lang="en-US" sz="3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a:t>
            </a:r>
            <a:r>
              <a:rPr lang="en-US" sz="3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vagus</a:t>
            </a:r>
            <a:r>
              <a:rPr lang="en-US" sz="3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nerve plays a central role in the autonomic nervous system by connecting the brain to several organs including the heart, lungs, stomach and kidneys. </a:t>
            </a:r>
            <a:r>
              <a:rPr lang="en-US" sz="3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Vagus</a:t>
            </a:r>
            <a:r>
              <a:rPr lang="en-US" sz="3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nerve stimulation (VNS) has been used as a treatment for medical conditions such as anxiety, depression, and chronic pain (Howland, 2014).</a:t>
            </a:r>
          </a:p>
          <a:p>
            <a:pPr indent="457200" rtl="0">
              <a:spcBef>
                <a:spcPts val="0"/>
              </a:spcBef>
              <a:spcAft>
                <a:spcPts val="1000"/>
              </a:spcAft>
            </a:pPr>
            <a: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t>The conventional paradigm for delivering VNS is either continuously with implanted devices, or in a daily or weekly schedule with non-invasive approaches, aiming to induce long-term changes. Recent work has shown that VNS can have an effect rapidly during and after stimulation, leading to changes in sensory processing (Rodenkirch et al., 2022). This </a:t>
            </a:r>
            <a:r>
              <a:rPr lang="en-US" sz="3600" i="1" dirty="0">
                <a:solidFill>
                  <a:srgbClr val="000000"/>
                </a:solidFill>
                <a:latin typeface="Roboto" panose="02000000000000000000" pitchFamily="2" charset="0"/>
                <a:ea typeface="Roboto" panose="02000000000000000000" pitchFamily="2" charset="0"/>
                <a:cs typeface="Roboto" panose="02000000000000000000" pitchFamily="2" charset="0"/>
              </a:rPr>
              <a:t>momentary</a:t>
            </a:r>
            <a: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t> approach has been used in medical treatments as well, such as for epilepsy (Yokoyama et al., 2020).</a:t>
            </a:r>
            <a:br>
              <a:rPr lang="en-US" sz="3600" dirty="0">
                <a:latin typeface="Roboto" panose="02000000000000000000" pitchFamily="2" charset="0"/>
                <a:ea typeface="Roboto" panose="02000000000000000000" pitchFamily="2" charset="0"/>
                <a:cs typeface="Roboto" panose="02000000000000000000" pitchFamily="2" charset="0"/>
              </a:rPr>
            </a:br>
            <a:endParaRPr lang="en-US" sz="3600" dirty="0">
              <a:latin typeface="Roboto" panose="02000000000000000000" pitchFamily="2" charset="0"/>
              <a:ea typeface="Roboto" panose="02000000000000000000" pitchFamily="2" charset="0"/>
              <a:cs typeface="Roboto" panose="02000000000000000000" pitchFamily="2" charset="0"/>
            </a:endParaRPr>
          </a:p>
        </p:txBody>
      </p:sp>
      <p:sp>
        <p:nvSpPr>
          <p:cNvPr id="31" name="TextBox 30">
            <a:extLst>
              <a:ext uri="{FF2B5EF4-FFF2-40B4-BE49-F238E27FC236}">
                <a16:creationId xmlns:a16="http://schemas.microsoft.com/office/drawing/2014/main" id="{B95A546C-875B-F860-8701-D2317553268B}"/>
              </a:ext>
            </a:extLst>
          </p:cNvPr>
          <p:cNvSpPr txBox="1"/>
          <p:nvPr/>
        </p:nvSpPr>
        <p:spPr>
          <a:xfrm>
            <a:off x="30281330" y="18013239"/>
            <a:ext cx="12815813" cy="7848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Roboto"/>
                <a:ea typeface="Roboto"/>
              </a:rPr>
              <a:t>	We proposed momentary </a:t>
            </a:r>
            <a:r>
              <a:rPr lang="en-US" sz="3600" dirty="0" err="1">
                <a:latin typeface="Roboto"/>
                <a:ea typeface="Roboto"/>
              </a:rPr>
              <a:t>vagus</a:t>
            </a:r>
            <a:r>
              <a:rPr lang="en-US" sz="3600" dirty="0">
                <a:latin typeface="Roboto"/>
                <a:ea typeface="Roboto"/>
              </a:rPr>
              <a:t> nerve stimulation, delivered immediately while participants are eating, as a method for modulating satiety and making participants feel fuller. We believe that this approach can be effective for reducing emotional eating behaviors during daily life.</a:t>
            </a:r>
          </a:p>
          <a:p>
            <a:r>
              <a:rPr lang="en-US" sz="3600" dirty="0">
                <a:latin typeface="Roboto"/>
                <a:ea typeface="Roboto"/>
              </a:rPr>
              <a:t>Our preliminary results show promise that VNS can be effective for modulating satiety. We will continue to perform studies for more conclusive results. </a:t>
            </a:r>
          </a:p>
          <a:p>
            <a:endParaRPr lang="en-US" sz="3600" dirty="0">
              <a:latin typeface="Roboto"/>
              <a:ea typeface="Roboto"/>
            </a:endParaRPr>
          </a:p>
          <a:p>
            <a:r>
              <a:rPr lang="en-US" sz="3600" b="1" dirty="0">
                <a:latin typeface="Roboto"/>
                <a:ea typeface="Roboto"/>
              </a:rPr>
              <a:t>Future Work</a:t>
            </a:r>
          </a:p>
          <a:p>
            <a:pPr marL="571500" indent="-571500">
              <a:buFont typeface="Arial" panose="020B0604020202020204" pitchFamily="34" charset="0"/>
              <a:buChar char="•"/>
            </a:pPr>
            <a:r>
              <a:rPr lang="en-US" sz="3600" dirty="0">
                <a:latin typeface="Roboto"/>
                <a:ea typeface="Roboto"/>
              </a:rPr>
              <a:t>How much agency and ownership do participants feel over their decision to stop eating?</a:t>
            </a:r>
          </a:p>
          <a:p>
            <a:pPr marL="571500" indent="-571500">
              <a:buFont typeface="Arial" panose="020B0604020202020204" pitchFamily="34" charset="0"/>
              <a:buChar char="•"/>
            </a:pPr>
            <a:r>
              <a:rPr lang="en-US" sz="3600" dirty="0">
                <a:latin typeface="Roboto"/>
                <a:ea typeface="Roboto"/>
              </a:rPr>
              <a:t>Can we create a wearable </a:t>
            </a:r>
            <a:r>
              <a:rPr lang="en-US" sz="3600" dirty="0" err="1">
                <a:latin typeface="Roboto"/>
                <a:ea typeface="Roboto"/>
              </a:rPr>
              <a:t>vagus</a:t>
            </a:r>
            <a:r>
              <a:rPr lang="en-US" sz="3600" dirty="0">
                <a:latin typeface="Roboto"/>
                <a:ea typeface="Roboto"/>
              </a:rPr>
              <a:t> nerve stimulator for delivering VNS during daily use?</a:t>
            </a:r>
          </a:p>
        </p:txBody>
      </p:sp>
      <p:sp>
        <p:nvSpPr>
          <p:cNvPr id="29" name="TextBox 28">
            <a:extLst>
              <a:ext uri="{FF2B5EF4-FFF2-40B4-BE49-F238E27FC236}">
                <a16:creationId xmlns:a16="http://schemas.microsoft.com/office/drawing/2014/main" id="{D4966AD0-34DA-447B-7EEA-79EED75907F4}"/>
              </a:ext>
            </a:extLst>
          </p:cNvPr>
          <p:cNvSpPr txBox="1"/>
          <p:nvPr/>
        </p:nvSpPr>
        <p:spPr>
          <a:xfrm>
            <a:off x="30155056" y="27294349"/>
            <a:ext cx="127592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None/>
            </a:pPr>
            <a:r>
              <a:rPr lang="en-US" sz="2400" dirty="0">
                <a:effectLst/>
              </a:rPr>
              <a:t>Howland, R. H. (2014). </a:t>
            </a:r>
            <a:r>
              <a:rPr lang="en-US" sz="2400" dirty="0" err="1">
                <a:effectLst/>
              </a:rPr>
              <a:t>Vagus</a:t>
            </a:r>
            <a:r>
              <a:rPr lang="en-US" sz="2400" dirty="0">
                <a:effectLst/>
              </a:rPr>
              <a:t> Nerve Stimulation. </a:t>
            </a:r>
            <a:r>
              <a:rPr lang="en-US" sz="2400" i="1" dirty="0">
                <a:effectLst/>
              </a:rPr>
              <a:t>Current Behavioral Neuroscience Reports</a:t>
            </a:r>
            <a:r>
              <a:rPr lang="en-US" sz="2400" dirty="0">
                <a:effectLst/>
              </a:rPr>
              <a:t>, </a:t>
            </a:r>
            <a:r>
              <a:rPr lang="en-US" sz="2400" i="1" dirty="0">
                <a:effectLst/>
              </a:rPr>
              <a:t>1</a:t>
            </a:r>
            <a:r>
              <a:rPr lang="en-US" sz="2400" dirty="0">
                <a:effectLst/>
              </a:rPr>
              <a:t>(2), 64–73. </a:t>
            </a:r>
            <a:r>
              <a:rPr lang="en-US" sz="2400" dirty="0">
                <a:effectLst/>
                <a:hlinkClick r:id="rId3"/>
              </a:rPr>
              <a:t>https://doi.org/10.1007/s40473-014-0010-5</a:t>
            </a:r>
            <a:endParaRPr lang="en-US" sz="2400" dirty="0">
              <a:effectLst/>
            </a:endParaRPr>
          </a:p>
          <a:p>
            <a:pPr>
              <a:buNone/>
            </a:pPr>
            <a:r>
              <a:rPr lang="en-US" sz="2400" dirty="0">
                <a:effectLst/>
              </a:rPr>
              <a:t>Rodenkirch, C., Carmel, J. B., &amp; Wang, Q. (2022). Rapid Effects of </a:t>
            </a:r>
            <a:r>
              <a:rPr lang="en-US" sz="2400" dirty="0" err="1">
                <a:effectLst/>
              </a:rPr>
              <a:t>Vagus</a:t>
            </a:r>
            <a:r>
              <a:rPr lang="en-US" sz="2400" dirty="0">
                <a:effectLst/>
              </a:rPr>
              <a:t> Nerve Stimulation on Sensory Processing Through Activation of </a:t>
            </a:r>
            <a:r>
              <a:rPr lang="en-US" sz="2400" dirty="0" err="1">
                <a:effectLst/>
              </a:rPr>
              <a:t>Neuromodulatory</a:t>
            </a:r>
            <a:r>
              <a:rPr lang="en-US" sz="2400" dirty="0">
                <a:effectLst/>
              </a:rPr>
              <a:t> Systems. </a:t>
            </a:r>
            <a:r>
              <a:rPr lang="en-US" sz="2400" i="1" dirty="0">
                <a:effectLst/>
              </a:rPr>
              <a:t>Frontiers in Neuroscience</a:t>
            </a:r>
            <a:r>
              <a:rPr lang="en-US" sz="2400" dirty="0">
                <a:effectLst/>
              </a:rPr>
              <a:t>, </a:t>
            </a:r>
            <a:r>
              <a:rPr lang="en-US" sz="2400" i="1" dirty="0">
                <a:effectLst/>
              </a:rPr>
              <a:t>16</a:t>
            </a:r>
            <a:r>
              <a:rPr lang="en-US" sz="2400" dirty="0">
                <a:effectLst/>
              </a:rPr>
              <a:t>, 922424. </a:t>
            </a:r>
            <a:r>
              <a:rPr lang="en-US" sz="2400" dirty="0">
                <a:effectLst/>
                <a:hlinkClick r:id="rId4"/>
              </a:rPr>
              <a:t>https://doi.org/10.3389/fnins.2022.922424</a:t>
            </a:r>
            <a:endParaRPr lang="en-US" sz="2400" dirty="0">
              <a:effectLst/>
            </a:endParaRPr>
          </a:p>
          <a:p>
            <a:r>
              <a:rPr lang="en-US" sz="2400" dirty="0">
                <a:effectLst/>
              </a:rPr>
              <a:t>Yokoyama, R., AKIYAMA, Y., ENATSU, R., SUZUKI, H., SUZUKI, Y., KANNO, A., OCHI, S., &amp; MIKUNI, N. (2020). The Immediate Effects of </a:t>
            </a:r>
            <a:r>
              <a:rPr lang="en-US" sz="2400" dirty="0" err="1">
                <a:effectLst/>
              </a:rPr>
              <a:t>Vagus</a:t>
            </a:r>
            <a:r>
              <a:rPr lang="en-US" sz="2400" dirty="0">
                <a:effectLst/>
              </a:rPr>
              <a:t> Nerve Stimulation in Intractable Epilepsy: An Intra-operative Electrocorticographic Analysis. </a:t>
            </a:r>
            <a:r>
              <a:rPr lang="en-US" sz="2400" i="1" dirty="0" err="1">
                <a:effectLst/>
              </a:rPr>
              <a:t>Neurologia</a:t>
            </a:r>
            <a:r>
              <a:rPr lang="en-US" sz="2400" i="1" dirty="0">
                <a:effectLst/>
              </a:rPr>
              <a:t> Medico-</a:t>
            </a:r>
            <a:r>
              <a:rPr lang="en-US" sz="2400" i="1" dirty="0" err="1">
                <a:effectLst/>
              </a:rPr>
              <a:t>Chirurgica</a:t>
            </a:r>
            <a:r>
              <a:rPr lang="en-US" sz="2400" dirty="0">
                <a:effectLst/>
              </a:rPr>
              <a:t>, </a:t>
            </a:r>
            <a:r>
              <a:rPr lang="en-US" sz="2400" i="1" dirty="0">
                <a:effectLst/>
              </a:rPr>
              <a:t>60</a:t>
            </a:r>
            <a:r>
              <a:rPr lang="en-US" sz="2400" dirty="0">
                <a:effectLst/>
              </a:rPr>
              <a:t>(5), 244–251. </a:t>
            </a:r>
            <a:r>
              <a:rPr lang="en-US" sz="2400" dirty="0">
                <a:effectLst/>
                <a:hlinkClick r:id="rId5"/>
              </a:rPr>
              <a:t>https://doi.org/10.2176/nmc.oa.2019-0221</a:t>
            </a:r>
            <a:endParaRPr lang="en-US" sz="2400" dirty="0">
              <a:effectLst/>
            </a:endParaRPr>
          </a:p>
        </p:txBody>
      </p:sp>
      <p:grpSp>
        <p:nvGrpSpPr>
          <p:cNvPr id="1035" name="Group 1034">
            <a:extLst>
              <a:ext uri="{FF2B5EF4-FFF2-40B4-BE49-F238E27FC236}">
                <a16:creationId xmlns:a16="http://schemas.microsoft.com/office/drawing/2014/main" id="{6CA90C11-5911-95DF-84B5-D4030FA2FBA6}"/>
              </a:ext>
            </a:extLst>
          </p:cNvPr>
          <p:cNvGrpSpPr/>
          <p:nvPr/>
        </p:nvGrpSpPr>
        <p:grpSpPr>
          <a:xfrm>
            <a:off x="36713614" y="2244375"/>
            <a:ext cx="3841835" cy="2081129"/>
            <a:chOff x="16545888" y="30030559"/>
            <a:chExt cx="4061157" cy="2081129"/>
          </a:xfrm>
        </p:grpSpPr>
        <p:grpSp>
          <p:nvGrpSpPr>
            <p:cNvPr id="1024" name="Group 1023">
              <a:extLst>
                <a:ext uri="{FF2B5EF4-FFF2-40B4-BE49-F238E27FC236}">
                  <a16:creationId xmlns:a16="http://schemas.microsoft.com/office/drawing/2014/main" id="{18856893-228C-56D7-1A71-2404BD6B399A}"/>
                </a:ext>
              </a:extLst>
            </p:cNvPr>
            <p:cNvGrpSpPr/>
            <p:nvPr/>
          </p:nvGrpSpPr>
          <p:grpSpPr>
            <a:xfrm>
              <a:off x="16545888" y="30030559"/>
              <a:ext cx="4061157" cy="2081129"/>
              <a:chOff x="8309542" y="23058470"/>
              <a:chExt cx="5771000" cy="2957331"/>
            </a:xfrm>
          </p:grpSpPr>
          <p:sp>
            <p:nvSpPr>
              <p:cNvPr id="1025" name="TextBox 1024">
                <a:extLst>
                  <a:ext uri="{FF2B5EF4-FFF2-40B4-BE49-F238E27FC236}">
                    <a16:creationId xmlns:a16="http://schemas.microsoft.com/office/drawing/2014/main" id="{786221CF-D004-68B3-563F-71384CDEFAD5}"/>
                  </a:ext>
                </a:extLst>
              </p:cNvPr>
              <p:cNvSpPr txBox="1"/>
              <p:nvPr/>
            </p:nvSpPr>
            <p:spPr>
              <a:xfrm>
                <a:off x="8309542" y="23058470"/>
                <a:ext cx="5748354" cy="1133474"/>
              </a:xfrm>
              <a:prstGeom prst="rect">
                <a:avLst/>
              </a:prstGeom>
              <a:noFill/>
            </p:spPr>
            <p:txBody>
              <a:bodyPr wrap="square" rtlCol="0">
                <a:noAutofit/>
              </a:bodyPr>
              <a:lstStyle/>
              <a:p>
                <a:pPr defTabSz="2468318">
                  <a:spcAft>
                    <a:spcPts val="844"/>
                  </a:spcAft>
                </a:pPr>
                <a:r>
                  <a:rPr lang="en-US" sz="3200" b="1" dirty="0">
                    <a:solidFill>
                      <a:srgbClr val="B31B1B"/>
                    </a:solidFill>
                    <a:latin typeface="Roboto" panose="02000000000000000000" pitchFamily="2" charset="0"/>
                    <a:ea typeface="Roboto" panose="02000000000000000000" pitchFamily="2" charset="0"/>
                    <a:cs typeface="Roboto" panose="02000000000000000000" pitchFamily="2" charset="0"/>
                  </a:rPr>
                  <a:t>Contact</a:t>
                </a:r>
              </a:p>
              <a:p>
                <a:pPr defTabSz="2468318">
                  <a:spcAft>
                    <a:spcPts val="844"/>
                  </a:spcAft>
                </a:pPr>
                <a:r>
                  <a:rPr lang="en-US" sz="2800" dirty="0">
                    <a:solidFill>
                      <a:srgbClr val="B31B1B"/>
                    </a:solidFill>
                    <a:latin typeface="Roboto" panose="02000000000000000000" pitchFamily="2" charset="0"/>
                    <a:ea typeface="Roboto" panose="02000000000000000000" pitchFamily="2" charset="0"/>
                    <a:cs typeface="Roboto" panose="02000000000000000000" pitchFamily="2" charset="0"/>
                  </a:rPr>
                  <a:t>Tan Gemicioglu</a:t>
                </a:r>
              </a:p>
            </p:txBody>
          </p:sp>
          <p:sp>
            <p:nvSpPr>
              <p:cNvPr id="1027" name="TextBox 1026">
                <a:extLst>
                  <a:ext uri="{FF2B5EF4-FFF2-40B4-BE49-F238E27FC236}">
                    <a16:creationId xmlns:a16="http://schemas.microsoft.com/office/drawing/2014/main" id="{A8FF593C-E5F6-0B10-CBC2-9FB574656C8E}"/>
                  </a:ext>
                </a:extLst>
              </p:cNvPr>
              <p:cNvSpPr txBox="1"/>
              <p:nvPr/>
            </p:nvSpPr>
            <p:spPr>
              <a:xfrm>
                <a:off x="9064487" y="25340773"/>
                <a:ext cx="5016055" cy="675028"/>
              </a:xfrm>
              <a:prstGeom prst="rect">
                <a:avLst/>
              </a:prstGeom>
              <a:noFill/>
            </p:spPr>
            <p:txBody>
              <a:bodyPr wrap="square" rtlCol="0" anchor="ctr">
                <a:normAutofit/>
              </a:bodyPr>
              <a:lstStyle/>
              <a:p>
                <a:pPr defTabSz="2468318">
                  <a:spcAft>
                    <a:spcPts val="1195"/>
                  </a:spcAft>
                </a:pPr>
                <a:r>
                  <a:rPr lang="en-US" sz="2000" dirty="0">
                    <a:latin typeface="Roboto" panose="02000000000000000000" pitchFamily="2" charset="0"/>
                    <a:ea typeface="Roboto" panose="02000000000000000000" pitchFamily="2" charset="0"/>
                    <a:cs typeface="Roboto" panose="02000000000000000000" pitchFamily="2" charset="0"/>
                  </a:rPr>
                  <a:t>tg399@cornell.edu </a:t>
                </a:r>
              </a:p>
            </p:txBody>
          </p:sp>
          <p:pic>
            <p:nvPicPr>
              <p:cNvPr id="1031" name="Graphic 1030" descr="Envelope outline">
                <a:extLst>
                  <a:ext uri="{FF2B5EF4-FFF2-40B4-BE49-F238E27FC236}">
                    <a16:creationId xmlns:a16="http://schemas.microsoft.com/office/drawing/2014/main" id="{3AA9AD41-3BD7-C6AA-0FC4-2365C06017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35211" y="25430506"/>
                <a:ext cx="471633" cy="483848"/>
              </a:xfrm>
              <a:prstGeom prst="rect">
                <a:avLst/>
              </a:prstGeom>
            </p:spPr>
          </p:pic>
        </p:grpSp>
        <p:pic>
          <p:nvPicPr>
            <p:cNvPr id="1033" name="Graphic 1032" descr="World outline">
              <a:extLst>
                <a:ext uri="{FF2B5EF4-FFF2-40B4-BE49-F238E27FC236}">
                  <a16:creationId xmlns:a16="http://schemas.microsoft.com/office/drawing/2014/main" id="{B44ACC3C-7711-754B-9F59-8B4803D530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6634324" y="31281407"/>
              <a:ext cx="331897" cy="331897"/>
            </a:xfrm>
            <a:prstGeom prst="rect">
              <a:avLst/>
            </a:prstGeom>
          </p:spPr>
        </p:pic>
        <p:sp>
          <p:nvSpPr>
            <p:cNvPr id="1034" name="TextBox 1033">
              <a:extLst>
                <a:ext uri="{FF2B5EF4-FFF2-40B4-BE49-F238E27FC236}">
                  <a16:creationId xmlns:a16="http://schemas.microsoft.com/office/drawing/2014/main" id="{6C913391-6E15-E587-A4F8-10D0753E5FA8}"/>
                </a:ext>
              </a:extLst>
            </p:cNvPr>
            <p:cNvSpPr txBox="1"/>
            <p:nvPr/>
          </p:nvSpPr>
          <p:spPr>
            <a:xfrm>
              <a:off x="17075199" y="31206770"/>
              <a:ext cx="3529888" cy="475030"/>
            </a:xfrm>
            <a:prstGeom prst="rect">
              <a:avLst/>
            </a:prstGeom>
            <a:noFill/>
          </p:spPr>
          <p:txBody>
            <a:bodyPr wrap="square" rtlCol="0" anchor="ctr">
              <a:normAutofit/>
            </a:bodyPr>
            <a:lstStyle/>
            <a:p>
              <a:pPr defTabSz="2468318">
                <a:spcAft>
                  <a:spcPts val="1195"/>
                </a:spcAft>
              </a:pPr>
              <a:r>
                <a:rPr lang="en-US" sz="2000" dirty="0">
                  <a:latin typeface="Roboto" panose="02000000000000000000" pitchFamily="2" charset="0"/>
                  <a:ea typeface="Roboto" panose="02000000000000000000" pitchFamily="2" charset="0"/>
                  <a:cs typeface="Roboto" panose="02000000000000000000" pitchFamily="2" charset="0"/>
                </a:rPr>
                <a:t>tangemicioglu.com</a:t>
              </a:r>
            </a:p>
          </p:txBody>
        </p:sp>
      </p:grpSp>
      <p:sp>
        <p:nvSpPr>
          <p:cNvPr id="1036" name="TextBox 1035">
            <a:extLst>
              <a:ext uri="{FF2B5EF4-FFF2-40B4-BE49-F238E27FC236}">
                <a16:creationId xmlns:a16="http://schemas.microsoft.com/office/drawing/2014/main" id="{6DE19D73-00EE-3C0F-8F1A-85F1FF1B710C}"/>
              </a:ext>
            </a:extLst>
          </p:cNvPr>
          <p:cNvSpPr txBox="1"/>
          <p:nvPr/>
        </p:nvSpPr>
        <p:spPr>
          <a:xfrm>
            <a:off x="30187230" y="5878736"/>
            <a:ext cx="1305276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Roboto" panose="02000000000000000000" pitchFamily="2" charset="0"/>
                <a:ea typeface="Roboto" panose="02000000000000000000" pitchFamily="2" charset="0"/>
                <a:cs typeface="Roboto" panose="02000000000000000000" pitchFamily="2" charset="0"/>
              </a:rPr>
              <a:t>	Our study is ongoing, and we only have results from four pilot participants at this stage.</a:t>
            </a:r>
            <a:br>
              <a:rPr lang="en-US" sz="3600" dirty="0">
                <a:latin typeface="Roboto" panose="02000000000000000000" pitchFamily="2" charset="0"/>
                <a:ea typeface="Roboto" panose="02000000000000000000" pitchFamily="2" charset="0"/>
                <a:cs typeface="Roboto" panose="02000000000000000000" pitchFamily="2" charset="0"/>
              </a:rPr>
            </a:br>
            <a:r>
              <a:rPr lang="en-US" sz="3600" dirty="0">
                <a:latin typeface="Roboto" panose="02000000000000000000" pitchFamily="2" charset="0"/>
                <a:ea typeface="Roboto" panose="02000000000000000000" pitchFamily="2" charset="0"/>
                <a:cs typeface="Roboto" panose="02000000000000000000" pitchFamily="2" charset="0"/>
              </a:rPr>
              <a:t>	Our preliminary results have shown promise that momentary </a:t>
            </a:r>
            <a:r>
              <a:rPr lang="en-US" sz="3600" dirty="0" err="1">
                <a:latin typeface="Roboto" panose="02000000000000000000" pitchFamily="2" charset="0"/>
                <a:ea typeface="Roboto" panose="02000000000000000000" pitchFamily="2" charset="0"/>
                <a:cs typeface="Roboto" panose="02000000000000000000" pitchFamily="2" charset="0"/>
              </a:rPr>
              <a:t>vagus</a:t>
            </a:r>
            <a:r>
              <a:rPr lang="en-US" sz="3600" dirty="0">
                <a:latin typeface="Roboto" panose="02000000000000000000" pitchFamily="2" charset="0"/>
                <a:ea typeface="Roboto" panose="02000000000000000000" pitchFamily="2" charset="0"/>
                <a:cs typeface="Roboto" panose="02000000000000000000" pitchFamily="2" charset="0"/>
              </a:rPr>
              <a:t> nerve stimulation can be effective for modulating satiety. Overall, participants felt full after eating less and stopped eating earlier with VNS, but also reported that they felt sleepier after receiving VNS. These results correlate with the typical signs of a parasympathetic response, but also point to some side effects of the intervention. </a:t>
            </a:r>
            <a:endParaRPr lang="en-US" sz="4000" dirty="0">
              <a:latin typeface="Roboto" panose="02000000000000000000" pitchFamily="2" charset="0"/>
              <a:ea typeface="Roboto" panose="02000000000000000000" pitchFamily="2" charset="0"/>
              <a:cs typeface="Roboto" panose="02000000000000000000" pitchFamily="2" charset="0"/>
            </a:endParaRPr>
          </a:p>
        </p:txBody>
      </p:sp>
      <p:sp>
        <p:nvSpPr>
          <p:cNvPr id="1041" name="TextBox 1040">
            <a:extLst>
              <a:ext uri="{FF2B5EF4-FFF2-40B4-BE49-F238E27FC236}">
                <a16:creationId xmlns:a16="http://schemas.microsoft.com/office/drawing/2014/main" id="{35915211-D53D-D0B3-47D7-7F06936959BA}"/>
              </a:ext>
            </a:extLst>
          </p:cNvPr>
          <p:cNvSpPr txBox="1"/>
          <p:nvPr/>
        </p:nvSpPr>
        <p:spPr>
          <a:xfrm>
            <a:off x="30442435" y="15683944"/>
            <a:ext cx="3766115" cy="523220"/>
          </a:xfrm>
          <a:prstGeom prst="rect">
            <a:avLst/>
          </a:prstGeom>
          <a:noFill/>
        </p:spPr>
        <p:txBody>
          <a:bodyPr wrap="square">
            <a:spAutoFit/>
          </a:bodyPr>
          <a:lstStyle/>
          <a:p>
            <a:r>
              <a:rPr lang="en-US" sz="2800" dirty="0">
                <a:latin typeface="Roboto"/>
                <a:ea typeface="+mn-lt"/>
                <a:cs typeface="+mn-lt"/>
              </a:rPr>
              <a:t>Amount of Food Eaten</a:t>
            </a:r>
            <a:endParaRPr lang="en-US" sz="2400" dirty="0"/>
          </a:p>
        </p:txBody>
      </p:sp>
      <p:sp>
        <p:nvSpPr>
          <p:cNvPr id="24" name="TextBox 23">
            <a:extLst>
              <a:ext uri="{FF2B5EF4-FFF2-40B4-BE49-F238E27FC236}">
                <a16:creationId xmlns:a16="http://schemas.microsoft.com/office/drawing/2014/main" id="{65FE1947-42EA-D4AA-6F7F-03CD8FBBB206}"/>
              </a:ext>
            </a:extLst>
          </p:cNvPr>
          <p:cNvSpPr txBox="1"/>
          <p:nvPr/>
        </p:nvSpPr>
        <p:spPr>
          <a:xfrm>
            <a:off x="8696084" y="14461183"/>
            <a:ext cx="4632033" cy="830997"/>
          </a:xfrm>
          <a:prstGeom prst="rect">
            <a:avLst/>
          </a:prstGeom>
          <a:noFill/>
        </p:spPr>
        <p:txBody>
          <a:bodyPr wrap="square">
            <a:spAutoFit/>
          </a:bodyPr>
          <a:lstStyle/>
          <a:p>
            <a:r>
              <a:rPr lang="en-US" sz="2400" dirty="0">
                <a:latin typeface="Roboto"/>
                <a:ea typeface="+mn-lt"/>
                <a:cs typeface="+mn-lt"/>
              </a:rPr>
              <a:t>Increasingly, we are eating while working and distracted.</a:t>
            </a:r>
            <a:endParaRPr lang="en-US" sz="2000" dirty="0"/>
          </a:p>
        </p:txBody>
      </p:sp>
      <p:sp>
        <p:nvSpPr>
          <p:cNvPr id="30" name="TextBox 29">
            <a:extLst>
              <a:ext uri="{FF2B5EF4-FFF2-40B4-BE49-F238E27FC236}">
                <a16:creationId xmlns:a16="http://schemas.microsoft.com/office/drawing/2014/main" id="{5FBD58D0-D88E-FF72-EB83-75E83867E2C6}"/>
              </a:ext>
            </a:extLst>
          </p:cNvPr>
          <p:cNvSpPr txBox="1"/>
          <p:nvPr/>
        </p:nvSpPr>
        <p:spPr>
          <a:xfrm>
            <a:off x="1436370" y="14434921"/>
            <a:ext cx="5688635" cy="830997"/>
          </a:xfrm>
          <a:prstGeom prst="rect">
            <a:avLst/>
          </a:prstGeom>
          <a:noFill/>
        </p:spPr>
        <p:txBody>
          <a:bodyPr wrap="square">
            <a:spAutoFit/>
          </a:bodyPr>
          <a:lstStyle/>
          <a:p>
            <a:r>
              <a:rPr lang="en-US" sz="2400" dirty="0">
                <a:latin typeface="Roboto"/>
                <a:ea typeface="+mn-lt"/>
                <a:cs typeface="+mn-lt"/>
              </a:rPr>
              <a:t>Obesity has continued its rise in the US. Image Credit: CDC</a:t>
            </a:r>
            <a:endParaRPr lang="en-US" sz="2000" dirty="0"/>
          </a:p>
        </p:txBody>
      </p:sp>
      <p:sp>
        <p:nvSpPr>
          <p:cNvPr id="33" name="TextBox 32">
            <a:extLst>
              <a:ext uri="{FF2B5EF4-FFF2-40B4-BE49-F238E27FC236}">
                <a16:creationId xmlns:a16="http://schemas.microsoft.com/office/drawing/2014/main" id="{D5E7979A-897A-179D-BCA6-3E1E10417C2E}"/>
              </a:ext>
            </a:extLst>
          </p:cNvPr>
          <p:cNvSpPr txBox="1"/>
          <p:nvPr/>
        </p:nvSpPr>
        <p:spPr>
          <a:xfrm>
            <a:off x="22998450" y="29752578"/>
            <a:ext cx="6639427" cy="830997"/>
          </a:xfrm>
          <a:prstGeom prst="rect">
            <a:avLst/>
          </a:prstGeom>
          <a:noFill/>
        </p:spPr>
        <p:txBody>
          <a:bodyPr wrap="square">
            <a:spAutoFit/>
          </a:bodyPr>
          <a:lstStyle/>
          <a:p>
            <a:r>
              <a:rPr lang="en-US" sz="2400" dirty="0">
                <a:latin typeface="Roboto"/>
                <a:ea typeface="+mn-lt"/>
                <a:cs typeface="+mn-lt"/>
              </a:rPr>
              <a:t>The </a:t>
            </a:r>
            <a:r>
              <a:rPr lang="en-US" sz="2400" dirty="0" err="1">
                <a:latin typeface="Roboto"/>
                <a:ea typeface="+mn-lt"/>
                <a:cs typeface="+mn-lt"/>
              </a:rPr>
              <a:t>NeuroStimDuino</a:t>
            </a:r>
            <a:r>
              <a:rPr lang="en-US" sz="2400" dirty="0">
                <a:latin typeface="Roboto"/>
                <a:ea typeface="+mn-lt"/>
                <a:cs typeface="+mn-lt"/>
              </a:rPr>
              <a:t>, the open-source neurostimulator used in our study.</a:t>
            </a:r>
            <a:endParaRPr lang="en-US" sz="2000" dirty="0"/>
          </a:p>
        </p:txBody>
      </p:sp>
      <p:sp>
        <p:nvSpPr>
          <p:cNvPr id="41" name="TextBox 40">
            <a:extLst>
              <a:ext uri="{FF2B5EF4-FFF2-40B4-BE49-F238E27FC236}">
                <a16:creationId xmlns:a16="http://schemas.microsoft.com/office/drawing/2014/main" id="{00D1AFDA-C379-FDC4-38E3-90849667F453}"/>
              </a:ext>
            </a:extLst>
          </p:cNvPr>
          <p:cNvSpPr txBox="1"/>
          <p:nvPr/>
        </p:nvSpPr>
        <p:spPr>
          <a:xfrm>
            <a:off x="15695124" y="29608345"/>
            <a:ext cx="5811013" cy="830997"/>
          </a:xfrm>
          <a:prstGeom prst="rect">
            <a:avLst/>
          </a:prstGeom>
          <a:noFill/>
        </p:spPr>
        <p:txBody>
          <a:bodyPr wrap="square">
            <a:spAutoFit/>
          </a:bodyPr>
          <a:lstStyle/>
          <a:p>
            <a:r>
              <a:rPr lang="en-US" sz="2400" dirty="0">
                <a:latin typeface="Roboto"/>
                <a:ea typeface="+mn-lt"/>
                <a:cs typeface="+mn-lt"/>
              </a:rPr>
              <a:t>Transcutaneous cervical </a:t>
            </a:r>
            <a:r>
              <a:rPr lang="en-US" sz="2400" dirty="0" err="1">
                <a:latin typeface="Roboto"/>
                <a:ea typeface="+mn-lt"/>
                <a:cs typeface="+mn-lt"/>
              </a:rPr>
              <a:t>vagus</a:t>
            </a:r>
            <a:r>
              <a:rPr lang="en-US" sz="2400" dirty="0">
                <a:latin typeface="Roboto"/>
                <a:ea typeface="+mn-lt"/>
                <a:cs typeface="+mn-lt"/>
              </a:rPr>
              <a:t> nerve stimulation targets the side of the neck.</a:t>
            </a:r>
            <a:endParaRPr lang="en-US" sz="2000" dirty="0"/>
          </a:p>
        </p:txBody>
      </p:sp>
      <p:sp>
        <p:nvSpPr>
          <p:cNvPr id="44" name="TextBox 43">
            <a:extLst>
              <a:ext uri="{FF2B5EF4-FFF2-40B4-BE49-F238E27FC236}">
                <a16:creationId xmlns:a16="http://schemas.microsoft.com/office/drawing/2014/main" id="{BBB8AB7B-68A7-8454-A7A4-FD8DE3DF8317}"/>
              </a:ext>
            </a:extLst>
          </p:cNvPr>
          <p:cNvSpPr txBox="1"/>
          <p:nvPr/>
        </p:nvSpPr>
        <p:spPr>
          <a:xfrm>
            <a:off x="14909425" y="11824021"/>
            <a:ext cx="14266017" cy="126239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457200" rtl="0">
              <a:spcBef>
                <a:spcPts val="0"/>
              </a:spcBef>
              <a:spcAft>
                <a:spcPts val="1000"/>
              </a:spcAft>
            </a:pPr>
            <a:r>
              <a:rPr lang="en-US" sz="3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We used transcutaneous cervical </a:t>
            </a:r>
            <a:r>
              <a:rPr lang="en-US" sz="3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vagus</a:t>
            </a:r>
            <a:r>
              <a:rPr lang="en-US" sz="3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nerve stimulation as a method to trigger the parasympathetic response early while eating. Electrodes were placed on the neck of participants, which was used to transmit a weak (2-4mA depending on participant tolerance) electrical stimuli at 30Hz to the </a:t>
            </a:r>
            <a:r>
              <a:rPr lang="en-US" sz="3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vagus</a:t>
            </a:r>
            <a:r>
              <a:rPr lang="en-US" sz="3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nerve, just below the threshold at which participants described a tingling sensation. Electrical signals were generated by the </a:t>
            </a:r>
            <a:r>
              <a:rPr lang="en-US" sz="3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NeuroStimDuino</a:t>
            </a:r>
            <a:r>
              <a:rPr lang="en-US" sz="3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an open-source neural stimulator. </a:t>
            </a:r>
            <a: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t>Participants</a:t>
            </a:r>
            <a:r>
              <a:rPr lang="en-US" sz="3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started receiving stimulation at the same time they started the primary task, where they were snacking while </a:t>
            </a:r>
            <a: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t>doing computer-based work.</a:t>
            </a:r>
          </a:p>
          <a:p>
            <a:pPr indent="457200" rtl="0">
              <a:spcBef>
                <a:spcPts val="0"/>
              </a:spcBef>
              <a:spcAft>
                <a:spcPts val="1000"/>
              </a:spcAft>
            </a:pPr>
            <a:r>
              <a:rPr lang="en-US" sz="3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Participants were offered salty or sweet snacks based on their personal preference and were asked to stop and inform the researcher when they felt full. </a:t>
            </a:r>
            <a: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t>While snacking, they completed routine computer-based tasks such as writing emails, reading articles, or watching videos. </a:t>
            </a:r>
          </a:p>
          <a:p>
            <a:pPr indent="457200" rtl="0">
              <a:spcBef>
                <a:spcPts val="0"/>
              </a:spcBef>
              <a:spcAft>
                <a:spcPts val="1000"/>
              </a:spcAft>
            </a:pPr>
            <a: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t>We collected information on:</a:t>
            </a:r>
          </a:p>
          <a:p>
            <a:pPr marL="571500" indent="-571500" rtl="0">
              <a:spcBef>
                <a:spcPts val="0"/>
              </a:spcBef>
              <a:spcAft>
                <a:spcPts val="1000"/>
              </a:spcAft>
              <a:buFont typeface="Arial" panose="020B0604020202020204" pitchFamily="34" charset="0"/>
              <a:buChar char="•"/>
            </a:pPr>
            <a: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t>Amount of food eaten and duration of snacking</a:t>
            </a:r>
          </a:p>
          <a:p>
            <a:pPr marL="571500" indent="-571500" rtl="0">
              <a:spcBef>
                <a:spcPts val="0"/>
              </a:spcBef>
              <a:spcAft>
                <a:spcPts val="1000"/>
              </a:spcAft>
              <a:buFont typeface="Arial" panose="020B0604020202020204" pitchFamily="34" charset="0"/>
              <a:buChar char="•"/>
            </a:pPr>
            <a: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t>Appetite and eating impulsivity</a:t>
            </a:r>
          </a:p>
          <a:p>
            <a:pPr marL="571500" indent="-571500" rtl="0">
              <a:spcBef>
                <a:spcPts val="0"/>
              </a:spcBef>
              <a:spcAft>
                <a:spcPts val="1000"/>
              </a:spcAft>
              <a:buFont typeface="Arial" panose="020B0604020202020204" pitchFamily="34" charset="0"/>
              <a:buChar char="•"/>
            </a:pPr>
            <a: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t>Experience and sensation of stimulation</a:t>
            </a:r>
          </a:p>
          <a:p>
            <a:pPr marL="571500" indent="-571500">
              <a:spcAft>
                <a:spcPts val="1000"/>
              </a:spcAft>
              <a:buFont typeface="Arial" panose="020B0604020202020204" pitchFamily="34" charset="0"/>
              <a:buChar char="•"/>
            </a:pPr>
            <a: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t>Agency and body ownership</a:t>
            </a:r>
          </a:p>
          <a:p>
            <a:pPr indent="457200" rtl="0">
              <a:spcBef>
                <a:spcPts val="0"/>
              </a:spcBef>
              <a:spcAft>
                <a:spcPts val="1000"/>
              </a:spcAft>
            </a:pPr>
            <a:endParaRPr lang="en-US" sz="3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56" name="TextBox 55">
            <a:extLst>
              <a:ext uri="{FF2B5EF4-FFF2-40B4-BE49-F238E27FC236}">
                <a16:creationId xmlns:a16="http://schemas.microsoft.com/office/drawing/2014/main" id="{875BC114-8E61-8A83-0CD8-2CA94FB0321E}"/>
              </a:ext>
            </a:extLst>
          </p:cNvPr>
          <p:cNvSpPr txBox="1"/>
          <p:nvPr/>
        </p:nvSpPr>
        <p:spPr>
          <a:xfrm>
            <a:off x="2005925" y="29674921"/>
            <a:ext cx="10928432" cy="830997"/>
          </a:xfrm>
          <a:prstGeom prst="rect">
            <a:avLst/>
          </a:prstGeom>
          <a:noFill/>
        </p:spPr>
        <p:txBody>
          <a:bodyPr wrap="square">
            <a:spAutoFit/>
          </a:bodyPr>
          <a:lstStyle/>
          <a:p>
            <a:r>
              <a:rPr lang="en-US" sz="2400" dirty="0" err="1">
                <a:latin typeface="Roboto"/>
                <a:ea typeface="+mn-lt"/>
                <a:cs typeface="+mn-lt"/>
              </a:rPr>
              <a:t>Vagus</a:t>
            </a:r>
            <a:r>
              <a:rPr lang="en-US" sz="2400" dirty="0">
                <a:latin typeface="Roboto"/>
                <a:ea typeface="+mn-lt"/>
                <a:cs typeface="+mn-lt"/>
              </a:rPr>
              <a:t> nerve stimulation immediately leads to increased beta and gamma activity for intractable epilepsy patients. Image Credit: Yokoyama et al., 2020</a:t>
            </a:r>
            <a:endParaRPr lang="en-US" sz="2000" dirty="0"/>
          </a:p>
        </p:txBody>
      </p:sp>
      <p:pic>
        <p:nvPicPr>
          <p:cNvPr id="3" name="Picture 2">
            <a:extLst>
              <a:ext uri="{FF2B5EF4-FFF2-40B4-BE49-F238E27FC236}">
                <a16:creationId xmlns:a16="http://schemas.microsoft.com/office/drawing/2014/main" id="{31ADE442-669F-7D76-C732-88E1A7329E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85332" y="1795220"/>
            <a:ext cx="8031867" cy="3011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qr code with a white background&#10;&#10;AI-generated content may be incorrect.">
            <a:extLst>
              <a:ext uri="{FF2B5EF4-FFF2-40B4-BE49-F238E27FC236}">
                <a16:creationId xmlns:a16="http://schemas.microsoft.com/office/drawing/2014/main" id="{56F29C99-1ABB-FA91-7A35-47B8055944B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63566" y="2020895"/>
            <a:ext cx="2779560" cy="2779560"/>
          </a:xfrm>
          <a:prstGeom prst="rect">
            <a:avLst/>
          </a:prstGeom>
        </p:spPr>
      </p:pic>
      <p:pic>
        <p:nvPicPr>
          <p:cNvPr id="8" name="Picture 2" descr="Role of the vagus nerve in epilepsy: MedlinePlus Medical Encyclopedia Image">
            <a:extLst>
              <a:ext uri="{FF2B5EF4-FFF2-40B4-BE49-F238E27FC236}">
                <a16:creationId xmlns:a16="http://schemas.microsoft.com/office/drawing/2014/main" id="{539BAAB5-0885-E610-F40C-FE1D5C95B79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55979" y="24711660"/>
            <a:ext cx="5665172" cy="45321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erson with a necklace around her neck&#10;&#10;Description automatically generated">
            <a:extLst>
              <a:ext uri="{FF2B5EF4-FFF2-40B4-BE49-F238E27FC236}">
                <a16:creationId xmlns:a16="http://schemas.microsoft.com/office/drawing/2014/main" id="{112AB5C2-33D7-213F-F383-C35D54355FE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145542" y="24711660"/>
            <a:ext cx="3386914" cy="4498244"/>
          </a:xfrm>
          <a:prstGeom prst="rect">
            <a:avLst/>
          </a:prstGeom>
        </p:spPr>
      </p:pic>
      <p:pic>
        <p:nvPicPr>
          <p:cNvPr id="34" name="Picture 2">
            <a:extLst>
              <a:ext uri="{FF2B5EF4-FFF2-40B4-BE49-F238E27FC236}">
                <a16:creationId xmlns:a16="http://schemas.microsoft.com/office/drawing/2014/main" id="{026EEB58-D458-5E0A-A5E2-7900A82102F9}"/>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r="42039"/>
          <a:stretch/>
        </p:blipFill>
        <p:spPr bwMode="auto">
          <a:xfrm>
            <a:off x="22880934" y="24516874"/>
            <a:ext cx="5314959" cy="515804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5D4DE250-7058-7B39-914F-8BF64994EC72}"/>
              </a:ext>
            </a:extLst>
          </p:cNvPr>
          <p:cNvPicPr>
            <a:picLocks noChangeAspect="1"/>
          </p:cNvPicPr>
          <p:nvPr/>
        </p:nvPicPr>
        <p:blipFill>
          <a:blip r:embed="rId15"/>
          <a:stretch>
            <a:fillRect/>
          </a:stretch>
        </p:blipFill>
        <p:spPr>
          <a:xfrm>
            <a:off x="3511990" y="24516873"/>
            <a:ext cx="7175596" cy="4987688"/>
          </a:xfrm>
          <a:prstGeom prst="rect">
            <a:avLst/>
          </a:prstGeom>
        </p:spPr>
      </p:pic>
      <p:sp>
        <p:nvSpPr>
          <p:cNvPr id="45" name="TextBox 44">
            <a:extLst>
              <a:ext uri="{FF2B5EF4-FFF2-40B4-BE49-F238E27FC236}">
                <a16:creationId xmlns:a16="http://schemas.microsoft.com/office/drawing/2014/main" id="{CCB4EDA0-F4B6-424B-CCB4-0EE1BAD0FC15}"/>
              </a:ext>
            </a:extLst>
          </p:cNvPr>
          <p:cNvSpPr txBox="1"/>
          <p:nvPr/>
        </p:nvSpPr>
        <p:spPr>
          <a:xfrm>
            <a:off x="38306101" y="15574090"/>
            <a:ext cx="4684886" cy="523220"/>
          </a:xfrm>
          <a:prstGeom prst="rect">
            <a:avLst/>
          </a:prstGeom>
          <a:noFill/>
        </p:spPr>
        <p:txBody>
          <a:bodyPr wrap="square">
            <a:spAutoFit/>
          </a:bodyPr>
          <a:lstStyle/>
          <a:p>
            <a:r>
              <a:rPr lang="en-US" sz="2800" dirty="0">
                <a:latin typeface="Roboto" panose="02000000000000000000" pitchFamily="2" charset="0"/>
                <a:ea typeface="Roboto" panose="02000000000000000000" pitchFamily="2" charset="0"/>
                <a:cs typeface="Roboto" panose="02000000000000000000" pitchFamily="2" charset="0"/>
              </a:rPr>
              <a:t>Appetite Questionnaire</a:t>
            </a:r>
          </a:p>
        </p:txBody>
      </p:sp>
      <p:pic>
        <p:nvPicPr>
          <p:cNvPr id="46" name="Picture 2" descr="Think Before You Snack Ways to Curb Office Snacking | Kelsey-Seybold Clinic">
            <a:extLst>
              <a:ext uri="{FF2B5EF4-FFF2-40B4-BE49-F238E27FC236}">
                <a16:creationId xmlns:a16="http://schemas.microsoft.com/office/drawing/2014/main" id="{BBD3FF2E-324A-2A60-C69F-5679F4718B0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82085" y="11119752"/>
            <a:ext cx="4746031" cy="3167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s - Health E Stats - Overweight, Obesity, and Extreme Obesity Among  Adults 2009-2010">
            <a:extLst>
              <a:ext uri="{FF2B5EF4-FFF2-40B4-BE49-F238E27FC236}">
                <a16:creationId xmlns:a16="http://schemas.microsoft.com/office/drawing/2014/main" id="{5FF9EC68-5E14-1178-3FB2-C68037C083B3}"/>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329" t="3546" r="1438" b="8861"/>
          <a:stretch/>
        </p:blipFill>
        <p:spPr bwMode="auto">
          <a:xfrm>
            <a:off x="1609344" y="10957050"/>
            <a:ext cx="5186477" cy="35041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9" name="Chart 48">
            <a:extLst>
              <a:ext uri="{FF2B5EF4-FFF2-40B4-BE49-F238E27FC236}">
                <a16:creationId xmlns:a16="http://schemas.microsoft.com/office/drawing/2014/main" id="{0785D528-D395-D76D-AE94-C5B39B99BBD2}"/>
              </a:ext>
            </a:extLst>
          </p:cNvPr>
          <p:cNvGraphicFramePr/>
          <p:nvPr>
            <p:extLst>
              <p:ext uri="{D42A27DB-BD31-4B8C-83A1-F6EECF244321}">
                <p14:modId xmlns:p14="http://schemas.microsoft.com/office/powerpoint/2010/main" val="1969523993"/>
              </p:ext>
            </p:extLst>
          </p:nvPr>
        </p:nvGraphicFramePr>
        <p:xfrm>
          <a:off x="30442436" y="11068981"/>
          <a:ext cx="3075282" cy="4707880"/>
        </p:xfrm>
        <a:graphic>
          <a:graphicData uri="http://schemas.openxmlformats.org/drawingml/2006/chart">
            <c:chart xmlns:c="http://schemas.openxmlformats.org/drawingml/2006/chart" xmlns:r="http://schemas.openxmlformats.org/officeDocument/2006/relationships" r:id="rId18"/>
          </a:graphicData>
        </a:graphic>
      </p:graphicFrame>
      <p:sp>
        <p:nvSpPr>
          <p:cNvPr id="52" name="TextBox 51">
            <a:extLst>
              <a:ext uri="{FF2B5EF4-FFF2-40B4-BE49-F238E27FC236}">
                <a16:creationId xmlns:a16="http://schemas.microsoft.com/office/drawing/2014/main" id="{CAE2CA93-1BDD-3A0F-91E2-518F40075201}"/>
              </a:ext>
            </a:extLst>
          </p:cNvPr>
          <p:cNvSpPr txBox="1"/>
          <p:nvPr/>
        </p:nvSpPr>
        <p:spPr>
          <a:xfrm>
            <a:off x="34556774" y="15676587"/>
            <a:ext cx="2786736" cy="523220"/>
          </a:xfrm>
          <a:prstGeom prst="rect">
            <a:avLst/>
          </a:prstGeom>
          <a:noFill/>
        </p:spPr>
        <p:txBody>
          <a:bodyPr wrap="square">
            <a:spAutoFit/>
          </a:bodyPr>
          <a:lstStyle/>
          <a:p>
            <a:r>
              <a:rPr lang="en-US" sz="2800" dirty="0">
                <a:latin typeface="Roboto"/>
                <a:ea typeface="+mn-lt"/>
                <a:cs typeface="+mn-lt"/>
              </a:rPr>
              <a:t>Eating Duration</a:t>
            </a:r>
            <a:endParaRPr lang="en-US" sz="2400" dirty="0"/>
          </a:p>
        </p:txBody>
      </p:sp>
      <p:graphicFrame>
        <p:nvGraphicFramePr>
          <p:cNvPr id="55" name="Chart 54">
            <a:extLst>
              <a:ext uri="{FF2B5EF4-FFF2-40B4-BE49-F238E27FC236}">
                <a16:creationId xmlns:a16="http://schemas.microsoft.com/office/drawing/2014/main" id="{7C9B38B1-A25B-2399-737A-AD2763A1A72C}"/>
              </a:ext>
            </a:extLst>
          </p:cNvPr>
          <p:cNvGraphicFramePr/>
          <p:nvPr>
            <p:extLst>
              <p:ext uri="{D42A27DB-BD31-4B8C-83A1-F6EECF244321}">
                <p14:modId xmlns:p14="http://schemas.microsoft.com/office/powerpoint/2010/main" val="283307521"/>
              </p:ext>
            </p:extLst>
          </p:nvPr>
        </p:nvGraphicFramePr>
        <p:xfrm>
          <a:off x="37001501" y="10931426"/>
          <a:ext cx="3075282" cy="2314978"/>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61" name="Chart 60">
            <a:extLst>
              <a:ext uri="{FF2B5EF4-FFF2-40B4-BE49-F238E27FC236}">
                <a16:creationId xmlns:a16="http://schemas.microsoft.com/office/drawing/2014/main" id="{D5D3CB2D-60AE-FB9F-CBE4-18BE4D088F3F}"/>
              </a:ext>
            </a:extLst>
          </p:cNvPr>
          <p:cNvGraphicFramePr/>
          <p:nvPr>
            <p:extLst>
              <p:ext uri="{D42A27DB-BD31-4B8C-83A1-F6EECF244321}">
                <p14:modId xmlns:p14="http://schemas.microsoft.com/office/powerpoint/2010/main" val="2334793248"/>
              </p:ext>
            </p:extLst>
          </p:nvPr>
        </p:nvGraphicFramePr>
        <p:xfrm>
          <a:off x="33910020" y="11114191"/>
          <a:ext cx="3075282" cy="4707880"/>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62" name="Chart 61">
            <a:extLst>
              <a:ext uri="{FF2B5EF4-FFF2-40B4-BE49-F238E27FC236}">
                <a16:creationId xmlns:a16="http://schemas.microsoft.com/office/drawing/2014/main" id="{C9E60025-B69C-0A68-5981-B7CDCDAC08C1}"/>
              </a:ext>
            </a:extLst>
          </p:cNvPr>
          <p:cNvGraphicFramePr/>
          <p:nvPr>
            <p:extLst>
              <p:ext uri="{D42A27DB-BD31-4B8C-83A1-F6EECF244321}">
                <p14:modId xmlns:p14="http://schemas.microsoft.com/office/powerpoint/2010/main" val="496124471"/>
              </p:ext>
            </p:extLst>
          </p:nvPr>
        </p:nvGraphicFramePr>
        <p:xfrm>
          <a:off x="39915705" y="10944238"/>
          <a:ext cx="3075282" cy="2302712"/>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63" name="Chart 62">
            <a:extLst>
              <a:ext uri="{FF2B5EF4-FFF2-40B4-BE49-F238E27FC236}">
                <a16:creationId xmlns:a16="http://schemas.microsoft.com/office/drawing/2014/main" id="{8661D013-B23B-B7A8-469D-A2016C8B729B}"/>
              </a:ext>
            </a:extLst>
          </p:cNvPr>
          <p:cNvGraphicFramePr/>
          <p:nvPr>
            <p:extLst>
              <p:ext uri="{D42A27DB-BD31-4B8C-83A1-F6EECF244321}">
                <p14:modId xmlns:p14="http://schemas.microsoft.com/office/powerpoint/2010/main" val="2666672777"/>
              </p:ext>
            </p:extLst>
          </p:nvPr>
        </p:nvGraphicFramePr>
        <p:xfrm>
          <a:off x="37001501" y="13109730"/>
          <a:ext cx="3075282" cy="2289555"/>
        </p:xfrm>
        <a:graphic>
          <a:graphicData uri="http://schemas.openxmlformats.org/drawingml/2006/chart">
            <c:chart xmlns:c="http://schemas.openxmlformats.org/drawingml/2006/chart" xmlns:r="http://schemas.openxmlformats.org/officeDocument/2006/relationships" r:id="rId22"/>
          </a:graphicData>
        </a:graphic>
      </p:graphicFrame>
      <p:pic>
        <p:nvPicPr>
          <p:cNvPr id="1030" name="Picture 1029">
            <a:extLst>
              <a:ext uri="{FF2B5EF4-FFF2-40B4-BE49-F238E27FC236}">
                <a16:creationId xmlns:a16="http://schemas.microsoft.com/office/drawing/2014/main" id="{EE3F9CF2-8760-4E45-A97D-FDB93EB645E8}"/>
              </a:ext>
            </a:extLst>
          </p:cNvPr>
          <p:cNvPicPr>
            <a:picLocks noChangeAspect="1"/>
          </p:cNvPicPr>
          <p:nvPr/>
        </p:nvPicPr>
        <p:blipFill>
          <a:blip r:embed="rId23"/>
          <a:stretch>
            <a:fillRect/>
          </a:stretch>
        </p:blipFill>
        <p:spPr>
          <a:xfrm>
            <a:off x="39400640" y="15145796"/>
            <a:ext cx="1701722" cy="305490"/>
          </a:xfrm>
          <a:prstGeom prst="rect">
            <a:avLst/>
          </a:prstGeom>
        </p:spPr>
      </p:pic>
      <p:graphicFrame>
        <p:nvGraphicFramePr>
          <p:cNvPr id="1032" name="Chart 1031">
            <a:extLst>
              <a:ext uri="{FF2B5EF4-FFF2-40B4-BE49-F238E27FC236}">
                <a16:creationId xmlns:a16="http://schemas.microsoft.com/office/drawing/2014/main" id="{70947F38-AE88-E289-6ADC-862618E1A7DC}"/>
              </a:ext>
            </a:extLst>
          </p:cNvPr>
          <p:cNvGraphicFramePr/>
          <p:nvPr>
            <p:extLst>
              <p:ext uri="{D42A27DB-BD31-4B8C-83A1-F6EECF244321}">
                <p14:modId xmlns:p14="http://schemas.microsoft.com/office/powerpoint/2010/main" val="3007211164"/>
              </p:ext>
            </p:extLst>
          </p:nvPr>
        </p:nvGraphicFramePr>
        <p:xfrm>
          <a:off x="40076783" y="13139818"/>
          <a:ext cx="3075282" cy="2289555"/>
        </p:xfrm>
        <a:graphic>
          <a:graphicData uri="http://schemas.openxmlformats.org/drawingml/2006/chart">
            <c:chart xmlns:c="http://schemas.openxmlformats.org/drawingml/2006/chart" xmlns:r="http://schemas.openxmlformats.org/officeDocument/2006/relationships" r:id="rId24"/>
          </a:graphicData>
        </a:graphic>
      </p:graphicFrame>
    </p:spTree>
    <p:extLst>
      <p:ext uri="{BB962C8B-B14F-4D97-AF65-F5344CB8AC3E}">
        <p14:creationId xmlns:p14="http://schemas.microsoft.com/office/powerpoint/2010/main" val="2611048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rgbClr val="000000"/>
      </a:dk1>
      <a:lt1>
        <a:srgbClr val="FFFFFF"/>
      </a:lt1>
      <a:dk2>
        <a:srgbClr val="3F3F3F"/>
      </a:dk2>
      <a:lt2>
        <a:srgbClr val="FFFFFF"/>
      </a:lt2>
      <a:accent1>
        <a:srgbClr val="BD1A8D"/>
      </a:accent1>
      <a:accent2>
        <a:srgbClr val="28A4A8"/>
      </a:accent2>
      <a:accent3>
        <a:srgbClr val="FFDCF7"/>
      </a:accent3>
      <a:accent4>
        <a:srgbClr val="D5F8F9"/>
      </a:accent4>
      <a:accent5>
        <a:srgbClr val="51154B"/>
      </a:accent5>
      <a:accent6>
        <a:srgbClr val="1E3535"/>
      </a:accent6>
      <a:hlink>
        <a:srgbClr val="28A4A8"/>
      </a:hlink>
      <a:folHlink>
        <a:srgbClr val="BD1A8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ption 1 - 01">
      <a:srgbClr val="0A4749"/>
    </a:custClr>
    <a:custClr name="Option 1 - 02">
      <a:srgbClr val="0D5E61"/>
    </a:custClr>
    <a:custClr name="Option 1 - 03">
      <a:srgbClr val="65C392"/>
    </a:custClr>
    <a:custClr name="Option 1 - 04">
      <a:srgbClr val="83CCAE"/>
    </a:custClr>
    <a:custClr name="Option 1 - 05">
      <a:srgbClr val="84CCBD"/>
    </a:custClr>
    <a:custClr name="Option 1 - 06">
      <a:srgbClr val="ABCDBC"/>
    </a:custClr>
    <a:custClr name="Option 1 - 07">
      <a:srgbClr val="E86E78"/>
    </a:custClr>
    <a:custClr name="Option 1 - 08">
      <a:srgbClr val="F9D340"/>
    </a:custClr>
    <a:custClr name="Option 1 - 09">
      <a:srgbClr val="FFFFFF"/>
    </a:custClr>
    <a:custClr name="Option 1 - 10">
      <a:srgbClr val="FFFFFF"/>
    </a:custClr>
    <a:custClr name="Option 2 - 01">
      <a:srgbClr val="E2D8F0"/>
    </a:custClr>
    <a:custClr name="Option 2 - 02">
      <a:srgbClr val="000000"/>
    </a:custClr>
    <a:custClr name="Option 2 - 03">
      <a:srgbClr val="7F7F7F"/>
    </a:custClr>
    <a:custClr name="Option 2 - 04">
      <a:srgbClr val="FFFFFF"/>
    </a:custClr>
    <a:custClr name="Option 2 - 05">
      <a:srgbClr val="82D8D0"/>
    </a:custClr>
    <a:custClr name="Option 2 - 06">
      <a:srgbClr val="CDBDE5"/>
    </a:custClr>
    <a:custClr name="Option 2 - 07">
      <a:srgbClr val="FFFFFF"/>
    </a:custClr>
    <a:custClr name="Option 2 - 08">
      <a:srgbClr val="FFFFFF"/>
    </a:custClr>
    <a:custClr name="Option 2 - 09">
      <a:srgbClr val="FFFFFF"/>
    </a:custClr>
    <a:custClr name="Option 2 - 10">
      <a:srgbClr val="FFFFFF"/>
    </a:custClr>
    <a:custClr name="Option 3 - 01">
      <a:srgbClr val="19243F"/>
    </a:custClr>
    <a:custClr name="Option 3 - 02">
      <a:srgbClr val="202E50"/>
    </a:custClr>
    <a:custClr name="Option 3 - 03">
      <a:srgbClr val="F6AA16"/>
    </a:custClr>
    <a:custClr name="Option 3 - 04">
      <a:srgbClr val="FFFFFF"/>
    </a:custClr>
    <a:custClr name="Option 3 - 05">
      <a:srgbClr val="A6A6A6"/>
    </a:custClr>
    <a:custClr name="Option 3 - 06">
      <a:srgbClr val="BFBFBF"/>
    </a:custClr>
    <a:custClr name="7">
      <a:srgbClr val="FFFFFF"/>
    </a:custClr>
    <a:custClr name="Option 3 - 08">
      <a:srgbClr val="FFFFFF"/>
    </a:custClr>
    <a:custClr name="Option 3 - 09">
      <a:srgbClr val="FFFFFF"/>
    </a:custClr>
    <a:custClr name="Option 3 - 10">
      <a:srgbClr val="FFFFFF"/>
    </a:custClr>
    <a:custClr name="Option 4 - 01">
      <a:srgbClr val="0283AD"/>
    </a:custClr>
    <a:custClr name="Option 4 - 02">
      <a:srgbClr val="FFFFFF"/>
    </a:custClr>
    <a:custClr name="Option 4 - 03">
      <a:srgbClr val="545454"/>
    </a:custClr>
    <a:custClr name="Option 4 - 04">
      <a:srgbClr val="015C7A"/>
    </a:custClr>
    <a:custClr name="Option 4 - 05">
      <a:srgbClr val="3A9BBB"/>
    </a:custClr>
    <a:custClr name="Option 4 - 06">
      <a:srgbClr val="BFBFBF"/>
    </a:custClr>
    <a:custClr name="Option 4 - 07">
      <a:srgbClr val="FFFFFF"/>
    </a:custClr>
    <a:custClr name="Option 4 - 08">
      <a:srgbClr val="FFFFFF"/>
    </a:custClr>
    <a:custClr name="Option 4 - 09">
      <a:srgbClr val="FFFFFF"/>
    </a:custClr>
    <a:custClr name="Option 4 - 10">
      <a:srgbClr val="FFFFFF"/>
    </a:custClr>
  </a:custClrLst>
  <a:extLst>
    <a:ext uri="{05A4C25C-085E-4340-85A3-A5531E510DB2}">
      <thm15:themeFamily xmlns:thm15="http://schemas.microsoft.com/office/thememl/2012/main" name="Office Theme" id="{86B2A56A-92D0-4DE4-9D70-2CE69A4FB00A}" vid="{E7C5DD21-E978-42B7-8D58-203F4F3850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8e1ab35-ff8e-44ca-82a7-f81c04950d13">
      <Terms xmlns="http://schemas.microsoft.com/office/infopath/2007/PartnerControls"/>
    </lcf76f155ced4ddcb4097134ff3c332f>
    <TaxCatchAll xmlns="a5bf85ab-5b89-45d5-812d-d881043611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B30BA10C8AB784DAB17B53F66311B85" ma:contentTypeVersion="17" ma:contentTypeDescription="Create a new document." ma:contentTypeScope="" ma:versionID="9a4afbef0cebab19f64575dfa6d2fb1b">
  <xsd:schema xmlns:xsd="http://www.w3.org/2001/XMLSchema" xmlns:xs="http://www.w3.org/2001/XMLSchema" xmlns:p="http://schemas.microsoft.com/office/2006/metadata/properties" xmlns:ns2="68e1ab35-ff8e-44ca-82a7-f81c04950d13" xmlns:ns3="a5bf85ab-5b89-45d5-812d-d881043611a5" targetNamespace="http://schemas.microsoft.com/office/2006/metadata/properties" ma:root="true" ma:fieldsID="a56bcb5265aca5f60241e3e41bf120b0" ns2:_="" ns3:_="">
    <xsd:import namespace="68e1ab35-ff8e-44ca-82a7-f81c04950d13"/>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1ab35-ff8e-44ca-82a7-f81c04950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367377-cea2-4f59-9866-8491a8f07a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18993d-1d16-43cf-b63c-2f328976747f}" ma:internalName="TaxCatchAll" ma:showField="CatchAllData" ma:web="a5bf85ab-5b89-45d5-812d-d881043611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651B57-294E-4982-8159-259179AFD70E}">
  <ds:schemaRefs>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a5bf85ab-5b89-45d5-812d-d881043611a5"/>
    <ds:schemaRef ds:uri="68e1ab35-ff8e-44ca-82a7-f81c04950d1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D187932-1872-496F-9950-FE700874A400}">
  <ds:schemaRefs>
    <ds:schemaRef ds:uri="http://schemas.microsoft.com/sharepoint/v3/contenttype/forms"/>
  </ds:schemaRefs>
</ds:datastoreItem>
</file>

<file path=customXml/itemProps3.xml><?xml version="1.0" encoding="utf-8"?>
<ds:datastoreItem xmlns:ds="http://schemas.openxmlformats.org/officeDocument/2006/customXml" ds:itemID="{4983E292-0924-497B-BA71-25F8C46F91F0}">
  <ds:schemaRefs>
    <ds:schemaRef ds:uri="68e1ab35-ff8e-44ca-82a7-f81c04950d13"/>
    <ds:schemaRef ds:uri="a5bf85ab-5b89-45d5-812d-d881043611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2214</TotalTime>
  <Words>925</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Poppins</vt:lpstr>
      <vt:lpstr>Roboto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 Hunter</dc:creator>
  <cp:lastModifiedBy>Tan Gemicioglu</cp:lastModifiedBy>
  <cp:revision>3</cp:revision>
  <dcterms:created xsi:type="dcterms:W3CDTF">2022-02-14T15:00:09Z</dcterms:created>
  <dcterms:modified xsi:type="dcterms:W3CDTF">2025-05-07T15:02:41Z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0x0101009B30BA10C8AB784DAB17B53F66311B85</vt:lpwstr>
  </property>
  <property fmtid="{D5CDD505-2E9C-101B-9397-08002B2CF9AE}" pid="3" name="MediaServiceImageTags">
    <vt:lpwstr/>
  </property>
</Properties>
</file>