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0" r:id="rId13"/>
    <p:sldId id="335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108" y="77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youtu.be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NhJKzqVbwX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7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2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2.svg"/><Relationship Id="rId12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77.png"/><Relationship Id="rId5" Type="http://schemas.openxmlformats.org/officeDocument/2006/relationships/image" Target="../media/image120.svg"/><Relationship Id="rId10" Type="http://schemas.openxmlformats.org/officeDocument/2006/relationships/image" Target="../media/image124.sv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12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31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54.png"/><Relationship Id="rId19" Type="http://schemas.openxmlformats.org/officeDocument/2006/relationships/image" Target="../media/image1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77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sv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84.png"/><Relationship Id="rId18" Type="http://schemas.openxmlformats.org/officeDocument/2006/relationships/image" Target="../media/image89.svg"/><Relationship Id="rId26" Type="http://schemas.openxmlformats.org/officeDocument/2006/relationships/image" Target="../media/image65.png"/><Relationship Id="rId3" Type="http://schemas.openxmlformats.org/officeDocument/2006/relationships/image" Target="../media/image61.sv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svg"/><Relationship Id="rId17" Type="http://schemas.openxmlformats.org/officeDocument/2006/relationships/image" Target="../media/image88.png"/><Relationship Id="rId25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87.svg"/><Relationship Id="rId20" Type="http://schemas.openxmlformats.org/officeDocument/2006/relationships/image" Target="../media/image91.svg"/><Relationship Id="rId29" Type="http://schemas.openxmlformats.org/officeDocument/2006/relationships/image" Target="../media/image9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82.png"/><Relationship Id="rId24" Type="http://schemas.openxmlformats.org/officeDocument/2006/relationships/image" Target="../media/image36.png"/><Relationship Id="rId5" Type="http://schemas.openxmlformats.org/officeDocument/2006/relationships/image" Target="../media/image63.png"/><Relationship Id="rId15" Type="http://schemas.openxmlformats.org/officeDocument/2006/relationships/image" Target="../media/image86.png"/><Relationship Id="rId23" Type="http://schemas.openxmlformats.org/officeDocument/2006/relationships/image" Target="../media/image77.png"/><Relationship Id="rId28" Type="http://schemas.openxmlformats.org/officeDocument/2006/relationships/image" Target="../media/image94.png"/><Relationship Id="rId10" Type="http://schemas.openxmlformats.org/officeDocument/2006/relationships/image" Target="../media/image81.svg"/><Relationship Id="rId19" Type="http://schemas.openxmlformats.org/officeDocument/2006/relationships/image" Target="../media/image90.png"/><Relationship Id="rId4" Type="http://schemas.openxmlformats.org/officeDocument/2006/relationships/image" Target="../media/image62.png"/><Relationship Id="rId9" Type="http://schemas.openxmlformats.org/officeDocument/2006/relationships/image" Target="../media/image80.png"/><Relationship Id="rId14" Type="http://schemas.openxmlformats.org/officeDocument/2006/relationships/image" Target="../media/image85.svg"/><Relationship Id="rId22" Type="http://schemas.openxmlformats.org/officeDocument/2006/relationships/image" Target="../media/image93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00.svg"/><Relationship Id="rId3" Type="http://schemas.openxmlformats.org/officeDocument/2006/relationships/image" Target="../media/image61.svg"/><Relationship Id="rId7" Type="http://schemas.openxmlformats.org/officeDocument/2006/relationships/image" Target="../media/image98.svg"/><Relationship Id="rId12" Type="http://schemas.openxmlformats.org/officeDocument/2006/relationships/image" Target="../media/image9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7.svg"/><Relationship Id="rId5" Type="http://schemas.openxmlformats.org/officeDocument/2006/relationships/image" Target="../media/image97.svg"/><Relationship Id="rId15" Type="http://schemas.openxmlformats.org/officeDocument/2006/relationships/image" Target="../media/image102.svg"/><Relationship Id="rId10" Type="http://schemas.openxmlformats.org/officeDocument/2006/relationships/image" Target="../media/image36.png"/><Relationship Id="rId4" Type="http://schemas.openxmlformats.org/officeDocument/2006/relationships/image" Target="../media/image96.png"/><Relationship Id="rId9" Type="http://schemas.openxmlformats.org/officeDocument/2006/relationships/image" Target="../media/image77.png"/><Relationship Id="rId1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13" Type="http://schemas.openxmlformats.org/officeDocument/2006/relationships/image" Target="../media/image108.png"/><Relationship Id="rId3" Type="http://schemas.openxmlformats.org/officeDocument/2006/relationships/image" Target="../media/image61.svg"/><Relationship Id="rId7" Type="http://schemas.openxmlformats.org/officeDocument/2006/relationships/image" Target="../media/image63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12.png"/><Relationship Id="rId5" Type="http://schemas.openxmlformats.org/officeDocument/2006/relationships/image" Target="../media/image104.svg"/><Relationship Id="rId15" Type="http://schemas.openxmlformats.org/officeDocument/2006/relationships/image" Target="../media/image77.png"/><Relationship Id="rId10" Type="http://schemas.openxmlformats.org/officeDocument/2006/relationships/image" Target="../media/image107.svg"/><Relationship Id="rId4" Type="http://schemas.openxmlformats.org/officeDocument/2006/relationships/image" Target="../media/image103.png"/><Relationship Id="rId9" Type="http://schemas.openxmlformats.org/officeDocument/2006/relationships/image" Target="../media/image106.png"/><Relationship Id="rId14" Type="http://schemas.openxmlformats.org/officeDocument/2006/relationships/image" Target="../media/image10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1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13.png"/><Relationship Id="rId5" Type="http://schemas.openxmlformats.org/officeDocument/2006/relationships/image" Target="../media/image77.png"/><Relationship Id="rId10" Type="http://schemas.openxmlformats.org/officeDocument/2006/relationships/image" Target="../media/image112.png"/><Relationship Id="rId4" Type="http://schemas.openxmlformats.org/officeDocument/2006/relationships/image" Target="../media/image62.png"/><Relationship Id="rId9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hlinkClick r:id="rId25"/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389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6"/>
              </a:rPr>
              <a:t>https://</a:t>
            </a:r>
            <a:r>
              <a:rPr lang="en-US" altLang="ko-KR" sz="2000" b="1" u="sng" dirty="0">
                <a:solidFill>
                  <a:srgbClr val="0070C0"/>
                </a:solidFill>
                <a:hlinkClick r:id="rId26"/>
              </a:rPr>
              <a:t>youtu.be/</a:t>
            </a:r>
            <a:r>
              <a:rPr lang="en-US" altLang="ko-KR" b="1" u="sng" dirty="0">
                <a:solidFill>
                  <a:srgbClr val="0070C0"/>
                </a:solidFill>
              </a:rPr>
              <a:t>NhJKzqVbwXo</a:t>
            </a:r>
            <a:endParaRPr lang="ko-KR" altLang="en-US" sz="2000" b="1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실행 내역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1040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Admin</cp:lastModifiedBy>
  <cp:revision>21</cp:revision>
  <dcterms:created xsi:type="dcterms:W3CDTF">2023-12-20T03:00:25Z</dcterms:created>
  <dcterms:modified xsi:type="dcterms:W3CDTF">2025-04-10T09:17:43Z</dcterms:modified>
</cp:coreProperties>
</file>