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5.xml" ContentType="application/vnd.openxmlformats-officedocument.theme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16.xml" ContentType="application/vnd.openxmlformats-officedocument.theme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theme/theme17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theme/theme18.xml" ContentType="application/vnd.openxmlformats-officedocument.theme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theme/theme19.xml" ContentType="application/vnd.openxmlformats-officedocument.theme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theme/theme20.xml" ContentType="application/vnd.openxmlformats-officedocument.theme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1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22.xml" ContentType="application/vnd.openxmlformats-officedocument.theme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theme/theme23.xml" ContentType="application/vnd.openxmlformats-officedocument.theme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24.xml" ContentType="application/vnd.openxmlformats-officedocument.theme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25.xml" ContentType="application/vnd.openxmlformats-officedocument.theme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theme/theme26.xml" ContentType="application/vnd.openxmlformats-officedocument.theme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theme/theme27.xml" ContentType="application/vnd.openxmlformats-officedocument.theme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theme/theme28.xml" ContentType="application/vnd.openxmlformats-officedocument.theme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29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theme/theme30.xml" ContentType="application/vnd.openxmlformats-officedocument.theme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5" r:id="rId4"/>
    <p:sldMasterId id="2147483697" r:id="rId5"/>
    <p:sldMasterId id="2147483709" r:id="rId6"/>
    <p:sldMasterId id="2147483721" r:id="rId7"/>
    <p:sldMasterId id="2147483733" r:id="rId8"/>
    <p:sldMasterId id="2147483745" r:id="rId9"/>
    <p:sldMasterId id="2147483757" r:id="rId10"/>
    <p:sldMasterId id="2147483769" r:id="rId11"/>
    <p:sldMasterId id="2147483781" r:id="rId12"/>
    <p:sldMasterId id="2147483793" r:id="rId13"/>
    <p:sldMasterId id="2147483805" r:id="rId14"/>
    <p:sldMasterId id="2147483817" r:id="rId15"/>
    <p:sldMasterId id="2147483829" r:id="rId16"/>
    <p:sldMasterId id="2147483841" r:id="rId17"/>
    <p:sldMasterId id="2147483853" r:id="rId18"/>
    <p:sldMasterId id="2147483865" r:id="rId19"/>
    <p:sldMasterId id="2147483877" r:id="rId20"/>
    <p:sldMasterId id="2147483889" r:id="rId21"/>
    <p:sldMasterId id="2147483901" r:id="rId22"/>
    <p:sldMasterId id="2147483913" r:id="rId23"/>
    <p:sldMasterId id="2147483925" r:id="rId24"/>
    <p:sldMasterId id="2147483937" r:id="rId25"/>
    <p:sldMasterId id="2147483949" r:id="rId26"/>
    <p:sldMasterId id="2147483961" r:id="rId27"/>
    <p:sldMasterId id="2147483973" r:id="rId28"/>
    <p:sldMasterId id="2147483985" r:id="rId29"/>
    <p:sldMasterId id="2147483997" r:id="rId30"/>
    <p:sldMasterId id="2147484009" r:id="rId31"/>
  </p:sldMasterIdLst>
  <p:notesMasterIdLst>
    <p:notesMasterId r:id="rId38"/>
  </p:notesMasterIdLst>
  <p:handoutMasterIdLst>
    <p:handoutMasterId r:id="rId39"/>
  </p:handoutMasterIdLst>
  <p:sldIdLst>
    <p:sldId id="1935" r:id="rId32"/>
    <p:sldId id="2379" r:id="rId33"/>
    <p:sldId id="2375" r:id="rId34"/>
    <p:sldId id="2376" r:id="rId35"/>
    <p:sldId id="2362" r:id="rId36"/>
    <p:sldId id="2281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  <a:sym typeface="微软雅黑" panose="020B0503020204020204" pitchFamily="34" charset="-122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  <a:sym typeface="微软雅黑" panose="020B0503020204020204" pitchFamily="34" charset="-122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  <a:sym typeface="微软雅黑" panose="020B0503020204020204" pitchFamily="34" charset="-122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  <a:sym typeface="微软雅黑" panose="020B0503020204020204" pitchFamily="34" charset="-122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  <a:sym typeface="微软雅黑" panose="020B0503020204020204" pitchFamily="34" charset="-122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  <a:sym typeface="微软雅黑" panose="020B0503020204020204" pitchFamily="34" charset="-122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  <a:sym typeface="微软雅黑" panose="020B0503020204020204" pitchFamily="34" charset="-122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  <a:sym typeface="微软雅黑" panose="020B0503020204020204" pitchFamily="34" charset="-122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  <a:sym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970">
          <p15:clr>
            <a:srgbClr val="A4A3A4"/>
          </p15:clr>
        </p15:guide>
        <p15:guide id="2" orient="horz" pos="486">
          <p15:clr>
            <a:srgbClr val="A4A3A4"/>
          </p15:clr>
        </p15:guide>
        <p15:guide id="3" orient="horz" pos="1056">
          <p15:clr>
            <a:srgbClr val="A4A3A4"/>
          </p15:clr>
        </p15:guide>
        <p15:guide id="4" orient="horz" pos="3982">
          <p15:clr>
            <a:srgbClr val="A4A3A4"/>
          </p15:clr>
        </p15:guide>
        <p15:guide id="5" pos="5420">
          <p15:clr>
            <a:srgbClr val="A4A3A4"/>
          </p15:clr>
        </p15:guide>
        <p15:guide id="6" pos="16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2BC7"/>
    <a:srgbClr val="B871FF"/>
    <a:srgbClr val="A8EAC3"/>
    <a:srgbClr val="E71903"/>
    <a:srgbClr val="31CD70"/>
    <a:srgbClr val="D0E0F4"/>
    <a:srgbClr val="00FE73"/>
    <a:srgbClr val="822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5" autoAdjust="0"/>
    <p:restoredTop sz="83079" autoAdjust="0"/>
  </p:normalViewPr>
  <p:slideViewPr>
    <p:cSldViewPr snapToGrid="0">
      <p:cViewPr varScale="1">
        <p:scale>
          <a:sx n="94" d="100"/>
          <a:sy n="94" d="100"/>
        </p:scale>
        <p:origin x="1056" y="91"/>
      </p:cViewPr>
      <p:guideLst>
        <p:guide orient="horz" pos="1970"/>
        <p:guide orient="horz" pos="486"/>
        <p:guide orient="horz" pos="1056"/>
        <p:guide orient="horz" pos="3982"/>
        <p:guide pos="5420"/>
        <p:guide pos="1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handoutMaster" Target="handoutMasters/handoutMaster1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3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4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2.xml"/><Relationship Id="rId38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>
              <a:defRPr/>
            </a:pPr>
            <a:fld id="{8EACD871-9C10-4BF9-99E4-2D6B0B3FC39D}" type="datetimeFigureOut">
              <a:rPr lang="zh-CN" altLang="en-US"/>
              <a:t>2019/2/11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3F5F516-5F50-46A5-8D7C-1FD43FC6EE4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524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02" tIns="45651" rIns="91302" bIns="45651" anchor="t"/>
          <a:lstStyle>
            <a:lvl1pPr>
              <a:defRPr sz="1200" noProof="1">
                <a:latin typeface="Times New Roman" panose="020206030504050203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1747" name="Rectangle 3"/>
          <p:cNvSpPr>
            <a:spLocks noGrp="1"/>
          </p:cNvSpPr>
          <p:nvPr>
            <p:ph type="dt" idx="1"/>
          </p:nvPr>
        </p:nvSpPr>
        <p:spPr>
          <a:xfrm>
            <a:off x="3879850" y="0"/>
            <a:ext cx="2984500" cy="4524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02" tIns="45651" rIns="91302" bIns="45651" anchor="t"/>
          <a:lstStyle>
            <a:lvl1pPr algn="r">
              <a:defRPr sz="1200" noProof="1">
                <a:latin typeface="Times New Roman" panose="020206030504050203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68400" y="681038"/>
            <a:ext cx="4530725" cy="339725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3797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895350" y="4379913"/>
            <a:ext cx="5068888" cy="4079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2" tIns="45651" rIns="91302" bIns="45651"/>
          <a:lstStyle/>
          <a:p>
            <a:pPr>
              <a:defRPr/>
            </a:pPr>
            <a:r>
              <a:rPr lang="en-US" altLang="en-US" sz="1200"/>
              <a:t>                                </a:t>
            </a:r>
            <a:endParaRPr lang="zh-CN" altLang="en-US" sz="1200"/>
          </a:p>
          <a:p>
            <a:pPr>
              <a:defRPr/>
            </a:pPr>
            <a:r>
              <a:rPr lang="en-US" altLang="en-US" sz="1200"/>
              <a:t>            </a:t>
            </a:r>
            <a:endParaRPr lang="zh-CN" altLang="en-US" sz="1200"/>
          </a:p>
          <a:p>
            <a:pPr>
              <a:defRPr/>
            </a:pPr>
            <a:r>
              <a:rPr lang="en-US" altLang="en-US" sz="1200"/>
              <a:t>           </a:t>
            </a:r>
            <a:endParaRPr lang="zh-CN" altLang="en-US" sz="1200"/>
          </a:p>
          <a:p>
            <a:pPr>
              <a:defRPr/>
            </a:pPr>
            <a:r>
              <a:rPr lang="en-US" altLang="en-US" sz="1200"/>
              <a:t>            </a:t>
            </a:r>
            <a:endParaRPr lang="zh-CN" altLang="en-US" sz="1200"/>
          </a:p>
          <a:p>
            <a:pPr>
              <a:defRPr/>
            </a:pPr>
            <a:r>
              <a:rPr lang="en-US" altLang="en-US" sz="1200"/>
              <a:t>           </a:t>
            </a:r>
            <a:endParaRPr lang="zh-CN" altLang="en-US" sz="1200"/>
          </a:p>
        </p:txBody>
      </p:sp>
      <p:sp>
        <p:nvSpPr>
          <p:cNvPr id="31750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82913" cy="4540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02" tIns="45651" rIns="91302" bIns="45651" anchor="b"/>
          <a:lstStyle>
            <a:lvl1pPr>
              <a:defRPr sz="1200" noProof="1">
                <a:latin typeface="Times New Roman" panose="020206030504050203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1751" name="Rectangle 7"/>
          <p:cNvSpPr>
            <a:spLocks noGrp="1"/>
          </p:cNvSpPr>
          <p:nvPr>
            <p:ph type="sldNum" sz="quarter" idx="5"/>
          </p:nvPr>
        </p:nvSpPr>
        <p:spPr>
          <a:xfrm>
            <a:off x="3879850" y="8686800"/>
            <a:ext cx="2984500" cy="4540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02" tIns="45651" rIns="91302" bIns="45651" numCol="1" anchor="b" anchorCtr="0" compatLnSpc="1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CAC5139-554E-4072-AE42-078E69FF4899}" type="slidenum">
              <a:rPr lang="zh-CN" altLang="en-US"/>
              <a:t>‹#›</a:t>
            </a:fld>
            <a:endParaRPr lang="en-US" altLang="en-US" sz="1200">
              <a:latin typeface="Times New Roman" panose="020206030504050203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0115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0115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113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113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113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AC5139-554E-4072-AE42-078E69FF4899}" type="slidenum">
              <a:rPr lang="zh-CN" altLang="en-US" smtClean="0"/>
              <a:t>6</a:t>
            </a:fld>
            <a:endParaRPr lang="en-US" altLang="en-US" sz="120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A8193-4897-4AD9-B41E-B7149465BE0F}" type="slidenum">
              <a:rPr lang="zh-CN" altLang="en-US"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FD0C7-8FB1-4720-80D6-35F7B91428FE}" type="slidenum">
              <a:rPr lang="zh-CN" altLang="en-US"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7A855-9B04-4548-B0C8-B041DB592FD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E9F5C-9427-4454-8A0A-CADA3565E5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AB1DD-BF10-4441-9F28-58D5B64C952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CB9C1-8B36-4796-A39E-F71C4FE63C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01BF9-768D-4B9D-B28F-BC0E6D6E5A6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5F971-23CA-44E1-9A0D-1F009E3B97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0D45C-7429-4EEB-BA5C-2EBA4A6D33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45E49-505D-44C5-AFB0-9D57BFD64F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0BCD0-9BD9-4BF9-8B02-D14771A2619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760EB-9065-4C67-B71C-0C4A7B8620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ADA81-C82D-4390-A3D2-1821402CA8B7}" type="slidenum">
              <a:rPr lang="zh-CN" altLang="en-US"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BD89D-73EF-485B-ADAE-5E2312BA7A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A7572-6281-4D2D-AC9C-B438641159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0FDBD-ED31-4D58-9BE1-5A1E9DAFF8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25D3B-397C-4F16-A36C-9981C69F51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4A110-C240-4B02-99ED-9E1FBAF87A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3242F-285A-460F-B069-DBF9F3CA581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CE672-B18A-4B5C-8BC2-1129A2A7C16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43ECC-CC41-4A80-8D53-A06581D1FEA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E7F59-1E78-4289-A2D6-A6DF775C92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D660-C44C-4E3A-A70D-9E4059C33E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32B6B-E560-400B-8044-73C333BCE816}" type="slidenum">
              <a:rPr lang="zh-CN" altLang="en-US"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B637A-C7B4-4101-ABF7-82C9FEA5EF1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E3521-0420-4AA4-B82B-27DA58601C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18139-029D-4047-A334-AE596B1CDF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27107-E62D-481B-9412-19D80AD4C2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737FE-66BC-47D7-ABE0-FC9E1F1D149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BBD2D-258A-4ADF-98A1-774A810410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9D8C3-8071-456B-A04B-B4534E79ED9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9CE7C-33E0-47AD-AD45-3B252F2FCC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314FB-5367-4DB9-B40F-6E751A25DD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4A4C2-7C05-458C-ACCC-0023210FD30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2BA3A-A866-482E-B467-ECD6143188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8BBCE-9C50-4745-9CBC-BC35B53495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9D4D7-A664-4C7A-824A-7F5AF3C0028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EC0EB-782E-4B85-8034-7C7CA8A9AD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92F4E-EC11-4465-AE29-4400A43270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18BBB-8E14-463B-9271-6EFA5574F5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C6096-BA7D-4240-B865-91B30301F2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77D44-3D77-4180-9D0A-12FE1FD960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37A2E-9864-4487-93A2-DBB96378E1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001A6-2F21-4E4E-807E-0C5A4D99BC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BE0A0-5FF0-494F-BADA-F03E0AA23E8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A9068-47FD-4030-95C9-7F8A4533041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D0FA7-92BC-4FE6-A860-C852F78361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BB381-9B9A-4CEF-BF6E-E5DDAB268D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FC204-85A7-4438-8F6C-44297A598E9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60528-2548-496C-AC63-A385F299238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1D6D9-A276-4C80-858A-F273C02C131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70F86-6505-4F5D-9AEE-FAA238625B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FEE05-4982-45A9-B09C-89C1BD8338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D300A-4C2F-4F80-AE7C-89D82BCE99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5BD3B-9831-4134-886F-FB5F9CA6FC4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AA4B4-B29E-4B70-ACE7-0258F3CE50B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B15CA-A19D-4BD3-883A-85DC63BCB2F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7AE3F-260C-477B-BACE-8FCB89F4C5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1D190-0920-4C5B-87F0-4BA1753E6B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551DC-D9F4-4CEC-8421-7CE9BD0DEF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DAC62-4756-47FF-AA08-BCDD296B3B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EE065-7C2C-4605-948A-17C89AFDB2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F1259-4138-41B9-9B7C-4BB51EF951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CCC78-C957-4099-B4AD-34A530E065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3C490-17C4-4D37-A41F-E10865E6824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E7C0-A06A-4C2A-AA20-A0DC2139CAA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21936-D612-493E-A160-BFA6F8F255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6D2F4-62E9-4B53-991E-3485036103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CC771-192B-4B5A-A760-277E0C788A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7B440-0172-4763-9960-D5B2D934980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92A2D-3C2A-4474-AAB6-0E1BD5C6A49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8D3F7-7E6E-4F2A-8A26-706E781BB11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79417-145D-42FB-A4F9-C26D91D60E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31D87-678F-40E6-8144-D1C58B3153B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98E28-A367-439E-8A2D-F8A55AC0C32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5AF0B-FAC5-4382-B1A2-760C4ECE93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21A9C-7901-4B7D-AFD3-A25AFBC586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5CF0A-45FE-48AF-AFAD-F8E457F8A8E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94333-13FF-4F2C-A15C-319E2DFDDA8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44A32-879B-4EDB-A608-9523CD2102C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32698-604F-42B1-B9FC-028BB6D461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1D2A2-A1D2-4C5C-9751-7630B9E9B9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17AFC-B305-48C6-9FEE-BCCBCC205A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23680-BE80-40EF-B948-D769D99D20E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4109F-147E-406A-8ED5-0A7FE63D77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A78AA-71DF-46AE-B939-7AAE014BD0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3D947-95E1-4DB5-8D98-C7F9F5DF05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49D8E-E7D2-4E53-8829-9B35176F48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1D39F-8C3A-4C9C-999A-486AC14DB2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DD938-2932-4955-B6F4-FBEC4469CA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EAAD-A8EB-4C00-ADAF-F8E29C1397A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4ED38-2A5F-45AE-9D02-86D6B5C5A2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13D8F-5572-4D27-8C45-77E68B80255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06EF8-3DCE-4923-AF6C-BF0118057CA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2957F-A3DB-4FA2-B207-8E00CBFBC2F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34F3B-3FB4-476B-927A-F59887CCDE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Franklin Gothic Book" panose="020B05030201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CC77A-C6B8-46CC-82F3-E5CB065F64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8684A-5491-441C-BE75-03E3182E93A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F531B-D586-4023-9B93-FC1923FB68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485EA-D744-4D5C-89EB-8EC25DBF005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84015-BCB9-4FD7-AB7D-A44FF99B98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1B79C-CA58-4984-A78D-DCE1CD561D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0BF1F-4B3A-43EB-90D9-DEFA9F1A69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2E356-352C-4743-B96B-029569B7AFC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BC306-DE3A-4A94-9725-97639D580F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CD6DF-F30E-4D7E-A24B-C97D43AE74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1327E-07D6-41F5-837F-D72B7BE908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EC31-4F5D-451E-B005-6E7C5C4EE1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Franklin Gothic Book" panose="020B05030201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83EDA-796E-4184-A91E-3A61D37137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528DC-91F8-4619-86DD-3D19002ADC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1D8D8-7EE4-4C13-A180-CDA1C9FBDEA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FD511-3A4F-452A-9A63-8146300D5E06}" type="slidenum">
              <a:rPr lang="zh-CN" altLang="en-US"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710C2-52F2-4B40-BEE5-DCB2E4F5DA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32B95-A1E1-485D-AAC4-95D7DBFF6B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A54D3-EFAE-4429-9934-0245E3269B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3D675-19B9-4A46-9678-239A6C697FA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7B950-CAC2-421F-B0D3-139AF3001FE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00E9F-DA49-4AFC-BD8D-77AF3823628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B4115-E6E1-46F1-BE1E-4579E8409E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6D486-1365-4AF1-90BE-D461F8BD1C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5BD78-A35D-43DB-B6B8-E8C9AD3016E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88A3D-369D-40C5-92D0-173668EDF7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44430-D06D-4587-A5DE-A27FF11E5E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8BB24-1B65-413B-BB37-49C7DEF0EE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1B8DD-5682-4C0A-8954-77E6C90E6F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781D6-2EAF-46A7-A523-016BE513EC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9EC0E-1D16-408D-8ADF-161215F12E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FBD56-EB09-4EC2-A4FD-CF52BB3F111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562FF-C56D-49BC-94AE-4C950818825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97E8E-B212-45DB-9C7C-DA867DC879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D0AA5-AFEF-45D0-94B5-F258647BD8D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B51E2-59BF-4EAD-B2E0-E12E1CF6691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2AFDB-C935-4503-AB51-12F44167A7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Franklin Gothic Book" panose="020B05030201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136B8-2BEF-4347-88F6-5B07CA49053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26B1-FD7D-439C-A98A-449AEADD21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E5870-309D-4BC8-B8D4-A5B49804F3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BC267-CEF9-403A-B861-BB2B706F8C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FF0ED-0794-4EBF-BDB3-A096FDD199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20943-CBD8-45DC-B88C-0083976753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C2585-9733-4070-BA21-D2B9D327529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1E4C4-1A96-4D9F-B540-B12BEEF703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E7928-252B-424C-A976-BADD7771CE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82F96-F738-4E2D-9F80-D51F5C23A60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6F16E-9B8C-4FCF-9AF6-C9EE81A039F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DE4F8-E172-4F1E-83F7-B57DD5738AD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A318D-1E4E-44FB-BD94-E3323C30281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Franklin Gothic Book" panose="020B05030201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25A58-4887-4BE5-82C0-773448C8BE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1889-90BF-46BB-8957-9BA4A04513D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3B7ED-A67A-40E5-8C20-C5026C4499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9864E-60D3-40BF-8410-B2541CDD404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9689A-C679-4A83-836B-F6BA4B9F61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87745-8E72-4F4F-A80F-A1789C621D0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7A866-7F25-44F3-92AD-EE05440E73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816C-9C1C-4CDA-8AAE-0318A06EC4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82140-A03F-4A14-97D2-DA96017F07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FF27E-B8BC-4CFF-8215-A9594CC68A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ECEB6-5D10-4AA8-A3F5-9FD2FB3189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89949-6937-4472-A9D1-99121A65955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Franklin Gothic Book" panose="020B05030201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0DFCD-ED23-4190-B4F5-C6A3A9D00A2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FD26D-BB68-41EE-A1E7-9581DF5038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B9B90-CE09-44B2-87A2-7F98D2AFB3D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90A1C-AE39-4E8E-AA20-B58E252305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F8EBA-8A88-4C53-898F-152F60C7C21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3F143-5898-4635-8C2D-63FE33EA5B5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17186-A0B0-4331-B5EA-76AC584E0C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29BE7-949B-4E98-97B5-A3A2A8EFED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25C73-3150-4D78-9C6C-472D8A0A0F0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1DBC0-EA9F-4C53-8840-6F690D0836B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46308-AB38-48FD-807A-AA847D1EDC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91B39-527B-45C7-9510-3701607D4A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Franklin Gothic Book" panose="020B05030201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2644C-CECC-4A9A-B6AC-C679704CC8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85506-7FC8-4B1D-B83C-E9BE97C633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4D7E4-0D1E-45B8-B0B9-FFAAFD4CCE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3A3D2-CAC9-411C-85FB-25105361DF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5EF7A-FCFA-4EEC-9100-5E1BBE00F64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320E2-A786-4E3C-AEFB-3C01118FFC2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A961E-B71F-41F3-986B-64C843E758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CC422-8A5C-4E77-845F-E05C4BE073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2DB0A-A0C4-44BC-AFC1-9BE9FAB5E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079CC-EC54-43BC-B26E-C24F3F426FC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C3AAA-08D9-4FE9-9DC0-BD23A97F48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D714A-25AA-4A54-969B-1311EBDA5D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Franklin Gothic Book" panose="020B05030201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26373-3487-4385-954C-0BEC5434F7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6E911-4B5A-45BE-BE05-36F3833B94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1BD90-F707-4BD0-BCD0-C2800191EB1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707BA-97F3-4C05-9A72-56E0A3C239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8DBB9-F381-45A5-BD47-F7E92F72CF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73067-9899-454A-A76E-3D109EDBC69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CEC1C-AB1D-47FA-9581-1BCFD0243D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182A6-CB52-4D76-9B4F-C7A7855A812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2E6AF-4E97-4611-BC18-B31624B7D1F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B5677-CED0-4AD4-B8D0-49E8C6CA73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47A6B-C725-4C4A-89C3-D578C5B81A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C306C-6B67-426A-B1E7-E96E099656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Franklin Gothic Book" panose="020B05030201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646FE-9790-4557-9023-29C03803DE5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E3115-5C9D-4797-B30C-219DE3CA57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B22D0-5D45-47AB-BFEF-02B767FD2D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772E9-46C1-42DB-965A-E9B1B4ACE7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4901F-7903-46C8-9960-8123E6EFAD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A0FFB-A6D8-4CB6-A1F5-DDD4E92E40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029E7-1C90-4F80-A691-6A5FFE4A74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D2F6C-755F-43E3-8022-D4888059ED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237B6-5C70-437D-B94C-C896142380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6968C-E8DA-481C-9740-AE3CCB6C66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630E8-9EEC-497C-8C81-308F58566D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E076C-9562-48FB-B851-0DB0F365FC4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Franklin Gothic Book" panose="020B05030201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85591-CAF0-4721-B84E-475E5E4E95C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63AFC-A871-4D3D-9921-96A63F6693C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6E506-7E55-498E-AA2F-FCBD371CC0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8EA4F-9BE2-492C-AE43-FB8B0EFE640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1AF4A-0431-4E2F-A140-FCF34CF9C4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6535F-A204-46DE-BFC2-523910EB642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2D66E-E356-419C-9C73-F18E175313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34257-9FBD-4476-96CF-1029389FDF1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A2675-57BB-476F-BEEF-1D37F7EBF7B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98A4E-1D2D-4F6A-87DD-00B1B7BF5E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E6DE4-F61A-466C-8353-9BE5698DDB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5FBD0-C053-4046-BC40-B4F60FD831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Franklin Gothic Book" panose="020B05030201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0E7B2-396F-4B0E-8F31-2FFD3BF696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E6E49-407B-4318-8774-55DBFD2FA8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0EC79-6446-454F-8537-1F36247433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95B1A-E09B-423C-A918-5164711736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187FE-D65F-498D-8F3D-A4ACA042A43F}" type="slidenum">
              <a:rPr lang="zh-CN" altLang="en-US"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FC562-767D-4EA7-96BD-21AA24C58A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698B4-69F0-4789-BBB9-D1BD7E58CAA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CC5AD-C1E9-4169-B7BA-6F7677415FE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58B8-4B02-498A-8ED3-5B2A7EB1A1F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06CD1-5962-4E83-986C-AD773B84865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A8D01-FFC0-46AC-947E-6737F4949E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A9BC5-06EB-4C69-97BD-B58E460155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5A8AE-ED52-42F6-B86D-878C988B0B6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13DB3-EC3A-4D19-9993-0D49A4B71A8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DAFB1-20D5-4518-BDED-E1F581E1ED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0027F-D405-4E5C-91BF-AEC6373708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85354-E5A2-41D9-AE02-ACCBC60E92F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85452-1142-40DC-A076-333C6A44DDD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DB474-0FAB-45A8-B694-FE5D1E382B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8A1B2-83A5-4E51-8865-7B4D0B87D1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9725"/>
            <a:ext cx="3547110" cy="4846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9090" y="1609725"/>
            <a:ext cx="3547110" cy="4846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723F6-9778-4C8C-A8F7-E901A70B3CC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1FD4-EA03-4CF0-A879-14529E52DEF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3ECB1-AE74-4AD8-A82B-9AD3A786572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2631F-E79F-4086-AEAF-27E808B9EE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65E29-14EA-4039-A151-AAB38193DC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Trebuchet MS" panose="020B0603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48FBE-BCEF-4DAD-ACD7-15993B56DA8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24A20-E545-4373-A0DA-0BA8DE8E06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53B4F-704B-4FD4-AE2D-ED5BF1B0585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86451" y="320675"/>
            <a:ext cx="1809750" cy="61356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320675"/>
            <a:ext cx="5324337" cy="61356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C5170-034D-4A6B-B9F1-14AB7338D62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B3F04-12C9-43C8-B7DA-0FDFD2AAA6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FAFAC-BCF6-42A3-9126-009F3C89BE1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960BB-9958-4F7A-824F-E3BA061E0A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73498-12C9-4811-9B23-0932845C28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20A48-9EAC-4383-BBD2-2336422901F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47E8A-0433-488E-A6E1-79D30C1FDFA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F6254-5EE8-4307-BC3A-2AA524FF34F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2BF44-6E2C-4081-8A63-6327E29601A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D9D0D-DD92-4363-B4A0-6C8EC12342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B5FD-E09F-4C01-98B6-F569FAEE094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B7912-0D30-4A04-91DE-1DB388B8B0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88CDD-C31E-40DE-8175-9B09CD0F32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C96C-B250-4F84-9D41-B3C3EEECF20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E227B-8DD2-451F-B192-0D68D83E52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1DB70-3312-42CC-8CB6-8789DB5D2CD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5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5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A9F72-C069-44C7-AC74-01DFC20807D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65A6A-ECC9-4E75-8717-F0FDC90462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F2F6C-DAEF-42DA-B49B-CC70633C40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12DE8-A859-46DB-8F86-33C9781A4B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CC2D9-E27C-4966-B6C1-2788F5ED1F7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C36A2-FE76-4284-92BE-AD40538766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F9480-4ED7-47F2-83DE-731D14362E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779C8-A175-4DB4-8BF5-3801915D0A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3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3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2428C-A7E2-43D0-997F-1440C4CC450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B7FAA-400C-44FA-BC33-49684E0156E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7495C-3764-4DAA-8353-00356D7C03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A1220-3570-42EE-AF21-1C858D9CCE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1F8C2-363D-406A-B84F-3845CD2C10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431D6-8BB3-4F8B-977F-5866124FE7F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9F6B-04DD-46FE-A0D6-B2268FDF1A32}" type="slidenum">
              <a:rPr lang="zh-CN" altLang="en-US"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B6098-2E36-4CE4-ABA9-9A7CE78779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BE395-73A5-425F-8AFF-9402F45867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35BE5-8DE5-4596-81B9-12E59A2EC8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0C65A-8BB7-4DE5-AB59-7CF85669DA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F4B6A-DAAA-494A-8068-207AE9EF3C9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0F0D-F45C-4D40-ADE1-E9B3F16CF6F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CBD80-6CB6-4AF1-83E5-EFD50334EE0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D5F65-715C-48C8-A92D-405A149612E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B7758-32D2-451E-93BC-EE1B0CAF1C0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0C2DF-6EA8-4AD6-B006-A03124AA0AF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4A13B-3C46-4B69-A626-B7458B11040F}" type="slidenum">
              <a:rPr lang="zh-CN" altLang="en-US"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77187-0B75-4964-84CA-02C715AC289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17DDA-7DBA-4CB4-A55E-14FB26C381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B80E4-C6A4-4F6C-B262-A7BA04BB2E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BFBF7-B710-42DD-942E-25E4C4CBE1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C8E59-86DC-467A-9517-D53981563F9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036D2-11CF-4ADA-8301-E4FEE4AF60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014FE-BA94-404C-A0F0-B2E665A2835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2573E-ACE1-46A0-BA6C-C38F06A24AB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F7AD2-3E8A-4E0E-AA43-D596E4DA8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34948-868C-44A8-B34E-A5AF71EEEA1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341A9-F250-499F-926C-3B0D90DE55B3}" type="slidenum">
              <a:rPr lang="zh-CN" altLang="en-US"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656B0-BD32-4705-9122-1FFC10F1798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BF5C-C727-44BF-B54F-D89407937C4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B4A50-A55E-462B-A57A-EA7267FF88E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EA2A7-9C37-4AF4-8A79-8E7F64D6311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E6CCD-4E61-4D1C-B2E6-5F2CC7A933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638F8-A630-48D8-B0B0-1E997EBD24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F092B-4F27-4EB2-88BC-42E1884FC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84F29-766B-4B7F-BA52-31B2D749C09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D7968-CF80-41CE-BD2B-F149E87C6A8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A02B9-D5DE-462C-9342-934C323FBE8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63B98-57D0-44AF-9FA8-C71D5E4A10C6}" type="slidenum">
              <a:rPr lang="zh-CN" altLang="en-US"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9008F-5A40-4358-BA21-5887BF83FD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8AAA3-8399-45D1-BE36-0FCE3634A84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2E8BD-3F33-49AD-B827-A9EF2DC932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491E3-1812-4B7F-8E03-05E85D257E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B80D5-18F3-4D6C-83E9-3C6BED6A7E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6207D-ED51-4C61-8A82-B846DF6E0EC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09080-8584-44DC-899A-655098F56A0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B4E32-6CDE-493B-8D56-F2F6ACC990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32986-FD00-4352-9A19-BE2A1B719EE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DD2D6-EC2B-457E-9112-E3E86BBEFA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E1396-97C4-4761-A85A-8798D6F81F73}" type="slidenum">
              <a:rPr lang="zh-CN" altLang="en-US"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35F15-0E3F-47C3-BD32-D183A199BA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D7EBC-BFF0-4E46-9CD7-826728A225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1C7A3-8BED-4BDB-9B96-92AC130514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B4903-2CDB-494E-AC15-A67D942FDB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2DEA0-591C-4C6C-8670-F231412890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5DAE7-3379-49E7-BCCE-3B552B3DB6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E0898-1639-48DB-A9CC-72B4CD10DAC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DCD68-498A-43D9-89F7-7E5AF389634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DAB31-19FD-4AF6-8ECC-1DFF330E352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4414"/>
            <a:ext cx="2057400" cy="52228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4414"/>
            <a:ext cx="6052930" cy="52228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3342F-F07D-44C8-8EC4-6E5F73EA119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50706-0821-425F-BDC5-6402F96D5E6F}" type="slidenum">
              <a:rPr lang="zh-CN" altLang="en-US"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2417B-EF98-49AF-AC99-D592260766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BCDCF-3FB1-4A6B-9D00-78D089FF70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BB1E6-B862-4F56-A34E-3BD67DE6F6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1326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B424D-4020-43C9-80F4-E221AC05A2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ABD4A-8582-4912-A239-DA127AA88AA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8260C-1BBE-439A-9822-476C15B9FC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D2B03-FBDB-46E7-B842-253C0DB24A7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E7065-2E37-4B23-BBB6-1592397C156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58AF1-ADE2-47E2-BB57-A805570717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52C0A-0F7F-4BFC-A89F-F655F2CF944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3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1.xml"/><Relationship Id="rId10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Relationship Id="rId1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0.xml"/><Relationship Id="rId7" Type="http://schemas.openxmlformats.org/officeDocument/2006/relationships/slideLayout" Target="../slideLayouts/slideLayout184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83.xml"/><Relationship Id="rId11" Type="http://schemas.openxmlformats.org/officeDocument/2006/relationships/slideLayout" Target="../slideLayouts/slideLayout188.xml"/><Relationship Id="rId5" Type="http://schemas.openxmlformats.org/officeDocument/2006/relationships/slideLayout" Target="../slideLayouts/slideLayout182.xml"/><Relationship Id="rId10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181.xml"/><Relationship Id="rId9" Type="http://schemas.openxmlformats.org/officeDocument/2006/relationships/slideLayout" Target="../slideLayouts/slideLayout186.xml"/><Relationship Id="rId1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95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89.xml"/><Relationship Id="rId6" Type="http://schemas.openxmlformats.org/officeDocument/2006/relationships/slideLayout" Target="../slideLayouts/slideLayout194.xml"/><Relationship Id="rId11" Type="http://schemas.openxmlformats.org/officeDocument/2006/relationships/slideLayout" Target="../slideLayouts/slideLayout199.xml"/><Relationship Id="rId5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98.xml"/><Relationship Id="rId4" Type="http://schemas.openxmlformats.org/officeDocument/2006/relationships/slideLayout" Target="../slideLayouts/slideLayout192.xml"/><Relationship Id="rId9" Type="http://schemas.openxmlformats.org/officeDocument/2006/relationships/slideLayout" Target="../slideLayouts/slideLayout197.xml"/><Relationship Id="rId1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2.xml"/><Relationship Id="rId7" Type="http://schemas.openxmlformats.org/officeDocument/2006/relationships/slideLayout" Target="../slideLayouts/slideLayout206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1.xml"/><Relationship Id="rId1" Type="http://schemas.openxmlformats.org/officeDocument/2006/relationships/slideLayout" Target="../slideLayouts/slideLayout200.xml"/><Relationship Id="rId6" Type="http://schemas.openxmlformats.org/officeDocument/2006/relationships/slideLayout" Target="../slideLayouts/slideLayout205.xml"/><Relationship Id="rId11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4.xml"/><Relationship Id="rId10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03.xml"/><Relationship Id="rId9" Type="http://schemas.openxmlformats.org/officeDocument/2006/relationships/slideLayout" Target="../slideLayouts/slideLayout208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3.xml"/><Relationship Id="rId7" Type="http://schemas.openxmlformats.org/officeDocument/2006/relationships/slideLayout" Target="../slideLayouts/slideLayout217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2.xml"/><Relationship Id="rId1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21.xml"/><Relationship Id="rId5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214.xml"/><Relationship Id="rId9" Type="http://schemas.openxmlformats.org/officeDocument/2006/relationships/slideLayout" Target="../slideLayouts/slideLayout219.xml"/><Relationship Id="rId1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4.xml"/><Relationship Id="rId7" Type="http://schemas.openxmlformats.org/officeDocument/2006/relationships/slideLayout" Target="../slideLayouts/slideLayout228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3.xml"/><Relationship Id="rId1" Type="http://schemas.openxmlformats.org/officeDocument/2006/relationships/slideLayout" Target="../slideLayouts/slideLayout222.xml"/><Relationship Id="rId6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26.xml"/><Relationship Id="rId10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25.xml"/><Relationship Id="rId9" Type="http://schemas.openxmlformats.org/officeDocument/2006/relationships/slideLayout" Target="../slideLayouts/slideLayout230.xml"/><Relationship Id="rId1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39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4.xml"/><Relationship Id="rId1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8.xml"/><Relationship Id="rId11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41.xml"/><Relationship Id="rId1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50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5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53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Relationship Id="rId14" Type="http://schemas.openxmlformats.org/officeDocument/2006/relationships/image" Target="../media/image2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61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6.xml"/><Relationship Id="rId1" Type="http://schemas.openxmlformats.org/officeDocument/2006/relationships/slideLayout" Target="../slideLayouts/slideLayout255.xml"/><Relationship Id="rId6" Type="http://schemas.openxmlformats.org/officeDocument/2006/relationships/slideLayout" Target="../slideLayouts/slideLayout260.xml"/><Relationship Id="rId11" Type="http://schemas.openxmlformats.org/officeDocument/2006/relationships/slideLayout" Target="../slideLayouts/slideLayout265.xml"/><Relationship Id="rId5" Type="http://schemas.openxmlformats.org/officeDocument/2006/relationships/slideLayout" Target="../slideLayouts/slideLayout259.xml"/><Relationship Id="rId10" Type="http://schemas.openxmlformats.org/officeDocument/2006/relationships/slideLayout" Target="../slideLayouts/slideLayout264.xml"/><Relationship Id="rId4" Type="http://schemas.openxmlformats.org/officeDocument/2006/relationships/slideLayout" Target="../slideLayouts/slideLayout258.xml"/><Relationship Id="rId9" Type="http://schemas.openxmlformats.org/officeDocument/2006/relationships/slideLayout" Target="../slideLayouts/slideLayout263.xml"/><Relationship Id="rId14" Type="http://schemas.openxmlformats.org/officeDocument/2006/relationships/image" Target="../media/image2.pn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72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7.xml"/><Relationship Id="rId1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0.xml"/><Relationship Id="rId10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4.xml"/><Relationship Id="rId14" Type="http://schemas.openxmlformats.org/officeDocument/2006/relationships/image" Target="../media/image2.pn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3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8.xml"/><Relationship Id="rId1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7.xml"/><Relationship Id="rId5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5.xml"/><Relationship Id="rId14" Type="http://schemas.openxmlformats.org/officeDocument/2006/relationships/image" Target="../media/image2.pn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0.xml"/><Relationship Id="rId7" Type="http://schemas.openxmlformats.org/officeDocument/2006/relationships/slideLayout" Target="../slideLayouts/slideLayout294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9.xml"/><Relationship Id="rId1" Type="http://schemas.openxmlformats.org/officeDocument/2006/relationships/slideLayout" Target="../slideLayouts/slideLayout288.xml"/><Relationship Id="rId6" Type="http://schemas.openxmlformats.org/officeDocument/2006/relationships/slideLayout" Target="../slideLayouts/slideLayout293.xml"/><Relationship Id="rId11" Type="http://schemas.openxmlformats.org/officeDocument/2006/relationships/slideLayout" Target="../slideLayouts/slideLayout298.xml"/><Relationship Id="rId5" Type="http://schemas.openxmlformats.org/officeDocument/2006/relationships/slideLayout" Target="../slideLayouts/slideLayout292.xml"/><Relationship Id="rId10" Type="http://schemas.openxmlformats.org/officeDocument/2006/relationships/slideLayout" Target="../slideLayouts/slideLayout297.xml"/><Relationship Id="rId4" Type="http://schemas.openxmlformats.org/officeDocument/2006/relationships/slideLayout" Target="../slideLayouts/slideLayout291.xml"/><Relationship Id="rId9" Type="http://schemas.openxmlformats.org/officeDocument/2006/relationships/slideLayout" Target="../slideLayouts/slideLayout296.xml"/><Relationship Id="rId14" Type="http://schemas.openxmlformats.org/officeDocument/2006/relationships/image" Target="../media/image2.pn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01.xml"/><Relationship Id="rId7" Type="http://schemas.openxmlformats.org/officeDocument/2006/relationships/slideLayout" Target="../slideLayouts/slideLayout305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300.xml"/><Relationship Id="rId1" Type="http://schemas.openxmlformats.org/officeDocument/2006/relationships/slideLayout" Target="../slideLayouts/slideLayout299.xml"/><Relationship Id="rId6" Type="http://schemas.openxmlformats.org/officeDocument/2006/relationships/slideLayout" Target="../slideLayouts/slideLayout304.xml"/><Relationship Id="rId11" Type="http://schemas.openxmlformats.org/officeDocument/2006/relationships/slideLayout" Target="../slideLayouts/slideLayout309.xml"/><Relationship Id="rId5" Type="http://schemas.openxmlformats.org/officeDocument/2006/relationships/slideLayout" Target="../slideLayouts/slideLayout303.xml"/><Relationship Id="rId10" Type="http://schemas.openxmlformats.org/officeDocument/2006/relationships/slideLayout" Target="../slideLayouts/slideLayout308.xml"/><Relationship Id="rId4" Type="http://schemas.openxmlformats.org/officeDocument/2006/relationships/slideLayout" Target="../slideLayouts/slideLayout302.xml"/><Relationship Id="rId9" Type="http://schemas.openxmlformats.org/officeDocument/2006/relationships/slideLayout" Target="../slideLayouts/slideLayout307.xml"/><Relationship Id="rId14" Type="http://schemas.openxmlformats.org/officeDocument/2006/relationships/image" Target="../media/image2.png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12.xml"/><Relationship Id="rId7" Type="http://schemas.openxmlformats.org/officeDocument/2006/relationships/slideLayout" Target="../slideLayouts/slideLayout316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1.xml"/><Relationship Id="rId1" Type="http://schemas.openxmlformats.org/officeDocument/2006/relationships/slideLayout" Target="../slideLayouts/slideLayout310.xml"/><Relationship Id="rId6" Type="http://schemas.openxmlformats.org/officeDocument/2006/relationships/slideLayout" Target="../slideLayouts/slideLayout315.xml"/><Relationship Id="rId11" Type="http://schemas.openxmlformats.org/officeDocument/2006/relationships/slideLayout" Target="../slideLayouts/slideLayout320.xml"/><Relationship Id="rId5" Type="http://schemas.openxmlformats.org/officeDocument/2006/relationships/slideLayout" Target="../slideLayouts/slideLayout314.xml"/><Relationship Id="rId10" Type="http://schemas.openxmlformats.org/officeDocument/2006/relationships/slideLayout" Target="../slideLayouts/slideLayout319.xml"/><Relationship Id="rId4" Type="http://schemas.openxmlformats.org/officeDocument/2006/relationships/slideLayout" Target="../slideLayouts/slideLayout313.xml"/><Relationship Id="rId9" Type="http://schemas.openxmlformats.org/officeDocument/2006/relationships/slideLayout" Target="../slideLayouts/slideLayout3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23.xml"/><Relationship Id="rId7" Type="http://schemas.openxmlformats.org/officeDocument/2006/relationships/slideLayout" Target="../slideLayouts/slideLayout327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2.xml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5" Type="http://schemas.openxmlformats.org/officeDocument/2006/relationships/slideLayout" Target="../slideLayouts/slideLayout325.xml"/><Relationship Id="rId10" Type="http://schemas.openxmlformats.org/officeDocument/2006/relationships/slideLayout" Target="../slideLayouts/slideLayout330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Relationship Id="rId14" Type="http://schemas.openxmlformats.org/officeDocument/2006/relationships/image" Target="../media/image2.png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34.xml"/><Relationship Id="rId7" Type="http://schemas.openxmlformats.org/officeDocument/2006/relationships/slideLayout" Target="../slideLayouts/slideLayout338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3.xml"/><Relationship Id="rId1" Type="http://schemas.openxmlformats.org/officeDocument/2006/relationships/slideLayout" Target="../slideLayouts/slideLayout332.xml"/><Relationship Id="rId6" Type="http://schemas.openxmlformats.org/officeDocument/2006/relationships/slideLayout" Target="../slideLayouts/slideLayout337.xml"/><Relationship Id="rId11" Type="http://schemas.openxmlformats.org/officeDocument/2006/relationships/slideLayout" Target="../slideLayouts/slideLayout342.xml"/><Relationship Id="rId5" Type="http://schemas.openxmlformats.org/officeDocument/2006/relationships/slideLayout" Target="../slideLayouts/slideLayout336.xml"/><Relationship Id="rId10" Type="http://schemas.openxmlformats.org/officeDocument/2006/relationships/slideLayout" Target="../slideLayouts/slideLayout341.xml"/><Relationship Id="rId4" Type="http://schemas.openxmlformats.org/officeDocument/2006/relationships/slideLayout" Target="../slideLayouts/slideLayout335.xml"/><Relationship Id="rId9" Type="http://schemas.openxmlformats.org/officeDocument/2006/relationships/slideLayout" Target="../slideLayouts/slideLayout34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50" y="6492875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8035567E-8A15-4D57-83AC-82570BCA9662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2054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5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11268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</p:txBody>
      </p:sp>
      <p:sp>
        <p:nvSpPr>
          <p:cNvPr id="1024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50" y="6492875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b" anchorCtr="0" compatLnSpc="1"/>
          <a:lstStyle>
            <a:lvl1pPr algn="r" eaLnBrk="0" hangingPunct="0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E0352B00-2E5F-4E47-BDF3-5253A88025A7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1270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12292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</p:txBody>
      </p:sp>
      <p:sp>
        <p:nvSpPr>
          <p:cNvPr id="1126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50" y="6492875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b" anchorCtr="0" compatLnSpc="1"/>
          <a:lstStyle>
            <a:lvl1pPr algn="r" eaLnBrk="0" hangingPunct="0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B44ADEDE-7005-40A2-8344-7166F0F7F413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2294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13316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</p:txBody>
      </p:sp>
      <p:sp>
        <p:nvSpPr>
          <p:cNvPr id="1229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50" y="6492875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5371AFD3-2D8E-485D-AC16-F1D39D09A79D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3318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14340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</p:txBody>
      </p:sp>
      <p:sp>
        <p:nvSpPr>
          <p:cNvPr id="133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50" y="6492875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b" anchorCtr="0" compatLnSpc="1"/>
          <a:lstStyle>
            <a:lvl1pPr algn="r" eaLnBrk="0" hangingPunct="0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89F1C38B-2860-4ABB-9527-245EC1C17DA7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4342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15364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</p:txBody>
      </p:sp>
      <p:sp>
        <p:nvSpPr>
          <p:cNvPr id="1434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50" y="6492875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D4036BCC-A63F-4F5C-A5DC-232B1C529C66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5366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16388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</p:txBody>
      </p:sp>
      <p:sp>
        <p:nvSpPr>
          <p:cNvPr id="1536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50" y="6492875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98561323-2427-4018-B976-ECB8BE2FEE05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6390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ransition/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17412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50" y="6492875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0A2C4AB2-4D84-496D-B8B1-070E5B4FC083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7414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ransition/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18436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Franklin Gothic Book" panose="020B05030201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Franklin Gothic Book" panose="020B050302010202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Franklin Gothic Book" panose="020B050302010202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Franklin Gothic Book" panose="020B050302010202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Franklin Gothic Book" panose="020B0503020102020204" pitchFamily="34" charset="0"/>
              </a:rPr>
              <a:t>第五级</a:t>
            </a:r>
          </a:p>
        </p:txBody>
      </p:sp>
      <p:sp>
        <p:nvSpPr>
          <p:cNvPr id="174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82000" y="6646863"/>
            <a:ext cx="762000" cy="211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t" anchorCtr="0" compatLnSpc="1"/>
          <a:lstStyle>
            <a:lvl1pPr algn="r">
              <a:defRPr sz="1200">
                <a:solidFill>
                  <a:srgbClr val="000000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sym typeface="Franklin Gothic Book" panose="020B0503020102020204" pitchFamily="34" charset="0"/>
              </a:defRPr>
            </a:lvl1pPr>
          </a:lstStyle>
          <a:p>
            <a:pPr>
              <a:defRPr/>
            </a:pPr>
            <a:fld id="{673344D2-ECB0-498E-AB5C-97EF55BD999E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8438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19460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Franklin Gothic Book" panose="020B05030201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Franklin Gothic Book" panose="020B050302010202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Franklin Gothic Book" panose="020B050302010202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Franklin Gothic Book" panose="020B050302010202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Franklin Gothic Book" panose="020B0503020102020204" pitchFamily="34" charset="0"/>
              </a:rPr>
              <a:t>第五级</a:t>
            </a:r>
          </a:p>
        </p:txBody>
      </p:sp>
      <p:sp>
        <p:nvSpPr>
          <p:cNvPr id="1843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82000" y="6646863"/>
            <a:ext cx="762000" cy="211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t" anchorCtr="0" compatLnSpc="1"/>
          <a:lstStyle>
            <a:lvl1pPr algn="r">
              <a:defRPr sz="1200">
                <a:solidFill>
                  <a:srgbClr val="000000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sym typeface="Franklin Gothic Book" panose="020B0503020102020204" pitchFamily="34" charset="0"/>
              </a:defRPr>
            </a:lvl1pPr>
          </a:lstStyle>
          <a:p>
            <a:pPr>
              <a:defRPr/>
            </a:pPr>
            <a:fld id="{FBBA0452-71A9-49C4-8C84-DC4A809F0B3D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9462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CCC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20484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946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82000" y="6646863"/>
            <a:ext cx="762000" cy="211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t" anchorCtr="0" compatLnSpc="1"/>
          <a:lstStyle>
            <a:lvl1pPr algn="r">
              <a:defRPr sz="12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DE0CCB0C-BA6D-4DB0-B714-722D127DD95A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20486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3076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</p:txBody>
      </p:sp>
      <p:sp>
        <p:nvSpPr>
          <p:cNvPr id="205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50" y="6492875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0482D62A-1292-4C38-8A6D-04EF234FB536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3078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21508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Franklin Gothic Book" panose="020B05030201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Franklin Gothic Book" panose="020B050302010202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Franklin Gothic Book" panose="020B050302010202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Franklin Gothic Book" panose="020B050302010202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Franklin Gothic Book" panose="020B0503020102020204" pitchFamily="34" charset="0"/>
              </a:rPr>
              <a:t>第五级</a:t>
            </a:r>
          </a:p>
        </p:txBody>
      </p:sp>
      <p:sp>
        <p:nvSpPr>
          <p:cNvPr id="2048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82000" y="6646863"/>
            <a:ext cx="762000" cy="211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t" anchorCtr="0" compatLnSpc="1"/>
          <a:lstStyle>
            <a:lvl1pPr algn="r">
              <a:defRPr sz="1200">
                <a:solidFill>
                  <a:srgbClr val="000000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sym typeface="Franklin Gothic Book" panose="020B0503020102020204" pitchFamily="34" charset="0"/>
              </a:defRPr>
            </a:lvl1pPr>
          </a:lstStyle>
          <a:p>
            <a:pPr>
              <a:defRPr/>
            </a:pPr>
            <a:fld id="{165A25E8-6075-4FAD-B8FE-648D7E446745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21510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22532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Franklin Gothic Book" panose="020B05030201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Franklin Gothic Book" panose="020B050302010202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Franklin Gothic Book" panose="020B050302010202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Franklin Gothic Book" panose="020B050302010202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Franklin Gothic Book" panose="020B0503020102020204" pitchFamily="34" charset="0"/>
              </a:rPr>
              <a:t>第五级</a:t>
            </a:r>
          </a:p>
        </p:txBody>
      </p:sp>
      <p:sp>
        <p:nvSpPr>
          <p:cNvPr id="2150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82000" y="6646863"/>
            <a:ext cx="762000" cy="211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t" anchorCtr="0" compatLnSpc="1"/>
          <a:lstStyle>
            <a:lvl1pPr algn="r">
              <a:defRPr sz="1200">
                <a:solidFill>
                  <a:srgbClr val="000000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sym typeface="Franklin Gothic Book" panose="020B0503020102020204" pitchFamily="34" charset="0"/>
              </a:defRPr>
            </a:lvl1pPr>
          </a:lstStyle>
          <a:p>
            <a:pPr>
              <a:defRPr/>
            </a:pPr>
            <a:fld id="{7802ABE4-CEFF-42CA-B22B-FB73FFF642FC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22534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23556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Franklin Gothic Book" panose="020B05030201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Franklin Gothic Book" panose="020B050302010202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Franklin Gothic Book" panose="020B050302010202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Franklin Gothic Book" panose="020B050302010202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Franklin Gothic Book" panose="020B0503020102020204" pitchFamily="34" charset="0"/>
              </a:rPr>
              <a:t>第五级</a:t>
            </a:r>
          </a:p>
        </p:txBody>
      </p:sp>
      <p:sp>
        <p:nvSpPr>
          <p:cNvPr id="2253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82000" y="6646863"/>
            <a:ext cx="762000" cy="211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t" anchorCtr="0" compatLnSpc="1"/>
          <a:lstStyle>
            <a:lvl1pPr algn="r">
              <a:defRPr sz="1200">
                <a:solidFill>
                  <a:srgbClr val="000000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sym typeface="Franklin Gothic Book" panose="020B0503020102020204" pitchFamily="34" charset="0"/>
              </a:defRPr>
            </a:lvl1pPr>
          </a:lstStyle>
          <a:p>
            <a:pPr>
              <a:defRPr/>
            </a:pPr>
            <a:fld id="{C6C420DF-0267-4B9A-B88A-08B695AF8FF6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23558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24580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Franklin Gothic Book" panose="020B05030201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Franklin Gothic Book" panose="020B050302010202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Franklin Gothic Book" panose="020B050302010202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Franklin Gothic Book" panose="020B050302010202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Franklin Gothic Book" panose="020B0503020102020204" pitchFamily="34" charset="0"/>
              </a:rPr>
              <a:t>第五级</a:t>
            </a:r>
          </a:p>
        </p:txBody>
      </p:sp>
      <p:sp>
        <p:nvSpPr>
          <p:cNvPr id="2355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82000" y="6646863"/>
            <a:ext cx="762000" cy="211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t" anchorCtr="0" compatLnSpc="1"/>
          <a:lstStyle>
            <a:lvl1pPr algn="r">
              <a:defRPr sz="1200">
                <a:solidFill>
                  <a:srgbClr val="000000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sym typeface="Franklin Gothic Book" panose="020B0503020102020204" pitchFamily="34" charset="0"/>
              </a:defRPr>
            </a:lvl1pPr>
          </a:lstStyle>
          <a:p>
            <a:pPr>
              <a:defRPr/>
            </a:pPr>
            <a:fld id="{49DAD7E7-AA3A-447B-9085-7855C74C9895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24582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25604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Franklin Gothic Book" panose="020B05030201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Franklin Gothic Book" panose="020B050302010202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Franklin Gothic Book" panose="020B050302010202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Franklin Gothic Book" panose="020B050302010202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Franklin Gothic Book" panose="020B0503020102020204" pitchFamily="34" charset="0"/>
              </a:rPr>
              <a:t>第五级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82000" y="6646863"/>
            <a:ext cx="762000" cy="211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t" anchorCtr="0" compatLnSpc="1"/>
          <a:lstStyle>
            <a:lvl1pPr algn="r">
              <a:defRPr sz="1200">
                <a:solidFill>
                  <a:srgbClr val="000000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sym typeface="Franklin Gothic Book" panose="020B0503020102020204" pitchFamily="34" charset="0"/>
              </a:defRPr>
            </a:lvl1pPr>
          </a:lstStyle>
          <a:p>
            <a:pPr>
              <a:defRPr/>
            </a:pPr>
            <a:fld id="{4DCCA16B-6969-4FD0-B115-845322C95AB7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25606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26628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Franklin Gothic Book" panose="020B05030201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Franklin Gothic Book" panose="020B050302010202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Franklin Gothic Book" panose="020B050302010202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Franklin Gothic Book" panose="020B050302010202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Franklin Gothic Book" panose="020B0503020102020204" pitchFamily="34" charset="0"/>
              </a:rPr>
              <a:t>第五级</a:t>
            </a:r>
          </a:p>
        </p:txBody>
      </p:sp>
      <p:sp>
        <p:nvSpPr>
          <p:cNvPr id="2560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82000" y="6646863"/>
            <a:ext cx="762000" cy="211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t" anchorCtr="0" compatLnSpc="1"/>
          <a:lstStyle>
            <a:lvl1pPr algn="r">
              <a:defRPr sz="1200">
                <a:solidFill>
                  <a:srgbClr val="000000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sym typeface="Franklin Gothic Book" panose="020B0503020102020204" pitchFamily="34" charset="0"/>
              </a:defRPr>
            </a:lvl1pPr>
          </a:lstStyle>
          <a:p>
            <a:pPr>
              <a:defRPr/>
            </a:pPr>
            <a:fld id="{0B9E009A-EDA4-4D42-BC10-788680EAA90C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26630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27652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Franklin Gothic Book" panose="020B05030201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Franklin Gothic Book" panose="020B050302010202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Franklin Gothic Book" panose="020B050302010202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Franklin Gothic Book" panose="020B050302010202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Franklin Gothic Book" panose="020B0503020102020204" pitchFamily="34" charset="0"/>
              </a:rPr>
              <a:t>第五级</a:t>
            </a:r>
          </a:p>
        </p:txBody>
      </p:sp>
      <p:sp>
        <p:nvSpPr>
          <p:cNvPr id="266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82000" y="6646863"/>
            <a:ext cx="762000" cy="211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t" anchorCtr="0" compatLnSpc="1"/>
          <a:lstStyle>
            <a:lvl1pPr algn="r">
              <a:defRPr sz="1200">
                <a:solidFill>
                  <a:srgbClr val="000000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sym typeface="Franklin Gothic Book" panose="020B0503020102020204" pitchFamily="34" charset="0"/>
              </a:defRPr>
            </a:lvl1pPr>
          </a:lstStyle>
          <a:p>
            <a:pPr>
              <a:defRPr/>
            </a:pPr>
            <a:fld id="{66E08C7D-6406-4BB6-999E-2B41FDB5870B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27654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28676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Franklin Gothic Book" panose="020B05030201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Franklin Gothic Book" panose="020B050302010202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Franklin Gothic Book" panose="020B050302010202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Franklin Gothic Book" panose="020B050302010202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Franklin Gothic Book" panose="020B0503020102020204" pitchFamily="34" charset="0"/>
              </a:rPr>
              <a:t>第五级</a:t>
            </a:r>
          </a:p>
        </p:txBody>
      </p:sp>
      <p:sp>
        <p:nvSpPr>
          <p:cNvPr id="2765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82000" y="6646863"/>
            <a:ext cx="762000" cy="211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t" anchorCtr="0" compatLnSpc="1"/>
          <a:lstStyle>
            <a:lvl1pPr algn="r">
              <a:defRPr sz="1200">
                <a:solidFill>
                  <a:srgbClr val="000000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sym typeface="Franklin Gothic Book" panose="020B0503020102020204" pitchFamily="34" charset="0"/>
              </a:defRPr>
            </a:lvl1pPr>
          </a:lstStyle>
          <a:p>
            <a:pPr>
              <a:defRPr/>
            </a:pPr>
            <a:fld id="{2CBB7676-914A-4929-B49C-299070A79265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28678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CCC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29700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2867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82000" y="6646863"/>
            <a:ext cx="762000" cy="211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t" anchorCtr="0" compatLnSpc="1"/>
          <a:lstStyle>
            <a:lvl1pPr algn="r">
              <a:defRPr sz="12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E153A58D-038C-4731-BD70-B897A09570E5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29702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PPT-0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标题占位符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20675"/>
            <a:ext cx="7239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45717" tIns="0" rIns="45717" bIns="0" numCol="1" anchor="b" anchorCtr="0" compatLnSpc="1"/>
          <a:lstStyle/>
          <a:p>
            <a:pPr lvl="0"/>
            <a:r>
              <a:rPr lang="zh-CN" altLang="en-US" smtClean="0">
                <a:sym typeface="Trebuchet MS" panose="020B0603020202020204" pitchFamily="34" charset="0"/>
              </a:rPr>
              <a:t>单击此处编辑母版标题样式</a:t>
            </a:r>
          </a:p>
        </p:txBody>
      </p:sp>
      <p:sp>
        <p:nvSpPr>
          <p:cNvPr id="30724" name="文本占位符 30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Trebuchet MS" panose="020B0603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Trebuchet MS" panose="020B060302020202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Trebuchet MS" panose="020B060302020202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Trebuchet MS" panose="020B060302020202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Trebuchet MS" panose="020B0603020202020204" pitchFamily="34" charset="0"/>
              </a:rPr>
              <a:t>第五级</a:t>
            </a:r>
          </a:p>
        </p:txBody>
      </p:sp>
      <p:sp>
        <p:nvSpPr>
          <p:cNvPr id="29701" name="页脚占位符 6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lIns="91433" tIns="45717" rIns="91433" bIns="45717" anchor="ctr"/>
          <a:lstStyle>
            <a:lvl1pPr algn="l" fontAlgn="base">
              <a:defRPr sz="1400" b="0" noProof="1">
                <a:solidFill>
                  <a:srgbClr val="000000"/>
                </a:solidFill>
                <a:latin typeface="Trebuchet MS" panose="020B0603020202020204" pitchFamily="34" charset="0"/>
                <a:ea typeface="华文新魏" panose="02010800040101010101" charset="-122"/>
                <a:sym typeface="华文新魏" panose="02010800040101010101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970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50" y="6492875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fld id="{3F36E844-28FE-4184-B10F-0BBEB7CD5C1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800" b="1" kern="1200">
          <a:solidFill>
            <a:schemeClr val="tx2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Trebuchet MS" panose="020B0603020202020204" pitchFamily="34" charset="0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Trebuchet MS" panose="020B0603020202020204" pitchFamily="34" charset="0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Trebuchet MS" panose="020B0603020202020204" pitchFamily="34" charset="0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Trebuchet MS" panose="020B0603020202020204" pitchFamily="34" charset="0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Trebuchet MS" panose="020B0603020202020204" pitchFamily="34" charset="0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Trebuchet MS" panose="020B0603020202020204" pitchFamily="34" charset="0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Trebuchet MS" panose="020B0603020202020204" pitchFamily="34" charset="0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Trebuchet MS" panose="020B0603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anose="05020102010507070707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520700" lvl="1" indent="-228600" algn="l" defTabSz="0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758825" lvl="2" indent="-228600" algn="l" defTabSz="0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1005205" lvl="3" indent="-227330" algn="l" defTabSz="0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1279525" lvl="4" indent="-228600" algn="l" defTabSz="0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anose="05000000000000000000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anose="05000000000000000000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anose="05000000000000000000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anose="05000000000000000000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anose="05000000000000000000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4100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</p:txBody>
      </p:sp>
      <p:sp>
        <p:nvSpPr>
          <p:cNvPr id="307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50" y="6492875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58EB8E60-0C2C-4A88-927B-A6E57CDD70E0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4102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PPT-0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31748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</p:txBody>
      </p:sp>
      <p:sp>
        <p:nvSpPr>
          <p:cNvPr id="3072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50" y="6492875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C1AFA87F-FB7D-40FB-9769-1D2CD750A588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31750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2772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</p:txBody>
      </p:sp>
      <p:sp>
        <p:nvSpPr>
          <p:cNvPr id="2053" name="灯片编号占位符 5"/>
          <p:cNvSpPr>
            <a:spLocks noGrp="1"/>
          </p:cNvSpPr>
          <p:nvPr>
            <p:ph type="sldNum" sz="quarter"/>
          </p:nvPr>
        </p:nvSpPr>
        <p:spPr>
          <a:xfrm>
            <a:off x="7029450" y="6492875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A47FCC0-7C52-4CED-8583-AE38D5221A13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32774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B1685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kern="1200" baseline="0">
          <a:solidFill>
            <a:srgbClr val="6B1685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kern="1200" baseline="0">
          <a:solidFill>
            <a:srgbClr val="6B1685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kern="1200" baseline="0">
          <a:solidFill>
            <a:srgbClr val="6B1685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kern="1200" baseline="0">
          <a:solidFill>
            <a:srgbClr val="6B1685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kern="1200" baseline="0">
          <a:solidFill>
            <a:srgbClr val="6B1685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kern="1200" baseline="0">
          <a:solidFill>
            <a:srgbClr val="6B1685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kern="1200" baseline="0">
          <a:solidFill>
            <a:srgbClr val="6B1685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kern="1200" baseline="0">
          <a:solidFill>
            <a:srgbClr val="6B1685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kern="1200" baseline="0">
          <a:solidFill>
            <a:srgbClr val="6B1685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5124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</p:txBody>
      </p:sp>
      <p:sp>
        <p:nvSpPr>
          <p:cNvPr id="410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50" y="6492875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3B1E45EA-2161-4825-AD8A-3C1210EC5CF8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5126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6148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512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82000" y="6646863"/>
            <a:ext cx="762000" cy="211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t" anchorCtr="0" compatLnSpc="1"/>
          <a:lstStyle>
            <a:lvl1pPr algn="r">
              <a:defRPr sz="12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25B9ADD9-7DCB-48EF-8840-6A98B1DFBCA5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6150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614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82000" y="6646863"/>
            <a:ext cx="762000" cy="211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t" anchorCtr="0" compatLnSpc="1"/>
          <a:lstStyle>
            <a:lvl1pPr algn="r">
              <a:defRPr sz="12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4750E878-0C51-443E-9B24-66676543E0EA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7174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A66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8196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</p:txBody>
      </p:sp>
      <p:sp>
        <p:nvSpPr>
          <p:cNvPr id="717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50" y="6492875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AABFED6A-9ED6-46F2-BABE-27018F5775DB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8198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9220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</p:txBody>
      </p:sp>
      <p:sp>
        <p:nvSpPr>
          <p:cNvPr id="819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50" y="6492875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C416E0F3-49BA-459A-99DD-1BFB240B55A3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9222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144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7" rIns="91433" bIns="45717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10244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</p:txBody>
      </p:sp>
      <p:sp>
        <p:nvSpPr>
          <p:cNvPr id="92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50" y="6492875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3" tIns="45717" rIns="91433" bIns="45717" numCol="1" anchor="b" anchorCtr="0" compatLnSpc="1"/>
          <a:lstStyle>
            <a:lvl1pPr algn="r" eaLnBrk="0" hangingPunct="0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3AFA3766-C90D-4E61-8146-78B6E9F00E31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246" name="图片 6" descr="20年LOGO不同背景色使用示意_01.png"/>
          <p:cNvPicPr>
            <a:picLocks noChangeAspect="1" noChangeArrowheads="1"/>
          </p:cNvPicPr>
          <p:nvPr/>
        </p:nvPicPr>
        <p:blipFill>
          <a:blip r:embed="rId14" cstate="print"/>
          <a:srcRect r="31984"/>
          <a:stretch>
            <a:fillRect/>
          </a:stretch>
        </p:blipFill>
        <p:spPr bwMode="auto">
          <a:xfrm>
            <a:off x="20638" y="6415088"/>
            <a:ext cx="1460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rgbClr val="6B1685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rgbClr val="6B1685"/>
          </a:solidFill>
          <a:latin typeface="Arial" panose="020B0604020202020204" pitchFamily="34" charset="0"/>
          <a:ea typeface="宋体" panose="02010600030101010101" pitchFamily="2" charset="-122"/>
          <a:sym typeface="微软雅黑" panose="020B0503020204020204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457200" lvl="1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914400" lvl="2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71600" lvl="3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828800" lvl="4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286000" lvl="5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6pPr>
      <a:lvl7pPr marL="2743200" lvl="6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7pPr>
      <a:lvl8pPr marL="3200400" lvl="7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8pPr>
      <a:lvl9pPr marL="3657600" lvl="8" indent="0" algn="l" defTabSz="913765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 kern="1200" baseline="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13" Type="http://schemas.openxmlformats.org/officeDocument/2006/relationships/image" Target="../media/image16.png"/><Relationship Id="rId18" Type="http://schemas.openxmlformats.org/officeDocument/2006/relationships/image" Target="../media/image10.wmf"/><Relationship Id="rId3" Type="http://schemas.openxmlformats.org/officeDocument/2006/relationships/control" Target="../activeX/activeX2.xml"/><Relationship Id="rId21" Type="http://schemas.openxmlformats.org/officeDocument/2006/relationships/image" Target="../media/image13.wmf"/><Relationship Id="rId7" Type="http://schemas.openxmlformats.org/officeDocument/2006/relationships/control" Target="../activeX/activeX6.xml"/><Relationship Id="rId12" Type="http://schemas.openxmlformats.org/officeDocument/2006/relationships/notesSlide" Target="../notesSlides/notesSlide3.xml"/><Relationship Id="rId17" Type="http://schemas.openxmlformats.org/officeDocument/2006/relationships/image" Target="../media/image9.wmf"/><Relationship Id="rId2" Type="http://schemas.openxmlformats.org/officeDocument/2006/relationships/control" Target="../activeX/activeX1.xml"/><Relationship Id="rId16" Type="http://schemas.openxmlformats.org/officeDocument/2006/relationships/image" Target="../media/image8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slideLayout" Target="../slideLayouts/slideLayout7.xml"/><Relationship Id="rId5" Type="http://schemas.openxmlformats.org/officeDocument/2006/relationships/control" Target="../activeX/activeX4.xml"/><Relationship Id="rId15" Type="http://schemas.openxmlformats.org/officeDocument/2006/relationships/image" Target="../media/image7.wmf"/><Relationship Id="rId23" Type="http://schemas.openxmlformats.org/officeDocument/2006/relationships/image" Target="../media/image15.wmf"/><Relationship Id="rId10" Type="http://schemas.openxmlformats.org/officeDocument/2006/relationships/control" Target="../activeX/activeX9.xml"/><Relationship Id="rId19" Type="http://schemas.openxmlformats.org/officeDocument/2006/relationships/image" Target="../media/image11.wmf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Relationship Id="rId14" Type="http://schemas.openxmlformats.org/officeDocument/2006/relationships/image" Target="../media/image17.png"/><Relationship Id="rId22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>
            <a:spLocks noChangeArrowheads="1"/>
          </p:cNvSpPr>
          <p:nvPr/>
        </p:nvSpPr>
        <p:spPr bwMode="auto">
          <a:xfrm>
            <a:off x="7305675" y="3994150"/>
            <a:ext cx="1790700" cy="383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3" tIns="45717" rIns="91433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083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8" y="4387850"/>
            <a:ext cx="9136062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6"/>
          <p:cNvPicPr>
            <a:picLocks noChangeAspect="1" noChangeArrowheads="1"/>
          </p:cNvPicPr>
          <p:nvPr/>
        </p:nvPicPr>
        <p:blipFill>
          <a:blip r:embed="rId4" cstate="print"/>
          <a:srcRect b="17557"/>
          <a:stretch>
            <a:fillRect/>
          </a:stretch>
        </p:blipFill>
        <p:spPr bwMode="auto">
          <a:xfrm>
            <a:off x="2112963" y="5346700"/>
            <a:ext cx="4926012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TextBox 5"/>
          <p:cNvSpPr txBox="1">
            <a:spLocks noChangeArrowheads="1"/>
          </p:cNvSpPr>
          <p:nvPr/>
        </p:nvSpPr>
        <p:spPr bwMode="auto">
          <a:xfrm>
            <a:off x="272574" y="1625600"/>
            <a:ext cx="8416290" cy="1004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33" tIns="45717" rIns="91433" bIns="45717">
            <a:spAutoFit/>
          </a:bodyPr>
          <a:lstStyle/>
          <a:p>
            <a:pPr algn="ctr">
              <a:lnSpc>
                <a:spcPct val="150000"/>
              </a:lnSpc>
            </a:pPr>
            <a:r>
              <a:rPr sz="4000" b="1" dirty="0">
                <a:solidFill>
                  <a:srgbClr val="AB0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非功能测试</a:t>
            </a:r>
            <a:r>
              <a:rPr lang="zh-CN" sz="4000" b="1" dirty="0">
                <a:solidFill>
                  <a:srgbClr val="AB0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管理平台</a:t>
            </a:r>
            <a:r>
              <a:rPr lang="en-US" altLang="zh-CN" sz="4000" b="1" dirty="0">
                <a:solidFill>
                  <a:srgbClr val="AB0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sz="4000" b="1" dirty="0" smtClean="0">
                <a:solidFill>
                  <a:srgbClr val="AB0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4000" b="1" dirty="0" smtClean="0">
                <a:solidFill>
                  <a:srgbClr val="AB0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sz="4000" b="1" dirty="0">
              <a:solidFill>
                <a:srgbClr val="AB0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6" name="TextBox 6"/>
          <p:cNvSpPr txBox="1">
            <a:spLocks noChangeArrowheads="1"/>
          </p:cNvSpPr>
          <p:nvPr/>
        </p:nvSpPr>
        <p:spPr bwMode="auto">
          <a:xfrm>
            <a:off x="4064000" y="6156325"/>
            <a:ext cx="1054100" cy="185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600"/>
              <a:t>模板版本：</a:t>
            </a:r>
            <a:r>
              <a:rPr lang="en-US" altLang="zh-CN" sz="600"/>
              <a:t>V3_20180123</a:t>
            </a:r>
            <a:endParaRPr lang="zh-CN" altLang="en-US" sz="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Box 7"/>
          <p:cNvSpPr txBox="1">
            <a:spLocks noChangeArrowheads="1"/>
          </p:cNvSpPr>
          <p:nvPr/>
        </p:nvSpPr>
        <p:spPr bwMode="auto">
          <a:xfrm>
            <a:off x="1746250" y="0"/>
            <a:ext cx="6858000" cy="612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3" tIns="45717" rIns="91433" bIns="45717">
            <a:spAutoFit/>
          </a:bodyPr>
          <a:lstStyle/>
          <a:p>
            <a:pPr algn="r"/>
            <a:r>
              <a:rPr lang="en-US" altLang="zh-CN" sz="3200" b="1">
                <a:solidFill>
                  <a:srgbClr val="AB0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3200" b="1">
                <a:solidFill>
                  <a:srgbClr val="AB0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8890" y="1167130"/>
            <a:ext cx="6721475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/>
          </a:p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需求共包含三部分：</a:t>
            </a: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、流程处理</a:t>
            </a: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、文档处理</a:t>
            </a:r>
          </a:p>
          <a:p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、报表处理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196340" y="3432175"/>
            <a:ext cx="1203325" cy="2171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1800" y="737870"/>
            <a:ext cx="8418830" cy="2148840"/>
          </a:xfrm>
          <a:prstGeom prst="rect">
            <a:avLst/>
          </a:prstGeom>
        </p:spPr>
      </p:pic>
      <p:sp>
        <p:nvSpPr>
          <p:cNvPr id="47106" name="标题 1"/>
          <p:cNvSpPr>
            <a:spLocks noGrp="1" noChangeArrowheads="1"/>
          </p:cNvSpPr>
          <p:nvPr/>
        </p:nvSpPr>
        <p:spPr bwMode="auto">
          <a:xfrm>
            <a:off x="1730375" y="0"/>
            <a:ext cx="7413625" cy="577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45717" rIns="91433" bIns="45717" anchor="ctr"/>
          <a:lstStyle/>
          <a:p>
            <a:pPr algn="r" eaLnBrk="0" hangingPunct="0"/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47107" name="TextBox 7"/>
          <p:cNvSpPr txBox="1">
            <a:spLocks noChangeArrowheads="1"/>
          </p:cNvSpPr>
          <p:nvPr/>
        </p:nvSpPr>
        <p:spPr bwMode="auto">
          <a:xfrm>
            <a:off x="1746250" y="0"/>
            <a:ext cx="6858000" cy="612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3" tIns="45717" rIns="91433" bIns="45717">
            <a:spAutoFit/>
          </a:bodyPr>
          <a:lstStyle/>
          <a:p>
            <a:pPr algn="r"/>
            <a:r>
              <a:rPr lang="en-US" altLang="zh-CN" sz="3200" b="1">
                <a:solidFill>
                  <a:srgbClr val="AB0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3200" b="1">
                <a:solidFill>
                  <a:srgbClr val="AB0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3200" b="1">
              <a:solidFill>
                <a:srgbClr val="AB0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流程图: 可选过程 29"/>
          <p:cNvSpPr/>
          <p:nvPr/>
        </p:nvSpPr>
        <p:spPr>
          <a:xfrm>
            <a:off x="74930" y="3028768"/>
            <a:ext cx="2850515" cy="3709670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14985" y="3081655"/>
            <a:ext cx="206248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/>
              <a:t>测试策略  （页面要素）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12395" y="3296920"/>
            <a:ext cx="263398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系统级别：     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系</a:t>
            </a:r>
            <a:r>
              <a:rPr lang="zh-CN" altLang="zh-CN"/>
              <a:t>统用户规模：</a:t>
            </a:r>
          </a:p>
          <a:p>
            <a:pPr>
              <a:lnSpc>
                <a:spcPct val="150000"/>
              </a:lnSpc>
            </a:pPr>
            <a:r>
              <a:rPr lang="zh-CN" altLang="zh-CN"/>
              <a:t>日联机交易量：</a:t>
            </a:r>
          </a:p>
          <a:p>
            <a:pPr>
              <a:lnSpc>
                <a:spcPct val="150000"/>
              </a:lnSpc>
            </a:pPr>
            <a:r>
              <a:rPr lang="zh-CN" altLang="zh-CN"/>
              <a:t>是否动账交易：</a:t>
            </a:r>
          </a:p>
          <a:p>
            <a:pPr>
              <a:lnSpc>
                <a:spcPct val="150000"/>
              </a:lnSpc>
            </a:pPr>
            <a:r>
              <a:rPr lang="zh-CN" altLang="zh-CN"/>
              <a:t>是否试运行：  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zh-CN"/>
              <a:t>系统类别：    </a:t>
            </a:r>
          </a:p>
          <a:p>
            <a:pPr>
              <a:lnSpc>
                <a:spcPct val="150000"/>
              </a:lnSpc>
            </a:pPr>
            <a:r>
              <a:rPr lang="zh-CN" altLang="zh-CN"/>
              <a:t>投产时间：</a:t>
            </a:r>
          </a:p>
          <a:p>
            <a:pPr>
              <a:lnSpc>
                <a:spcPct val="150000"/>
              </a:lnSpc>
            </a:pPr>
            <a:r>
              <a:rPr lang="zh-CN" altLang="zh-CN"/>
              <a:t>投产紧迫类型：</a:t>
            </a:r>
          </a:p>
          <a:p>
            <a:pPr>
              <a:lnSpc>
                <a:spcPct val="150000"/>
              </a:lnSpc>
            </a:pPr>
            <a:endParaRPr lang="zh-CN" altLang="zh-CN"/>
          </a:p>
          <a:p>
            <a:pPr>
              <a:lnSpc>
                <a:spcPct val="150000"/>
              </a:lnSpc>
            </a:pPr>
            <a:r>
              <a:rPr lang="zh-CN" altLang="zh-CN"/>
              <a:t>测试窗口：</a:t>
            </a: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608330" y="3377565"/>
            <a:ext cx="2063115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下箭头 35"/>
          <p:cNvSpPr/>
          <p:nvPr/>
        </p:nvSpPr>
        <p:spPr>
          <a:xfrm rot="1980000">
            <a:off x="1398270" y="1931035"/>
            <a:ext cx="295275" cy="108839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 rot="7320000">
            <a:off x="3317240" y="2419350"/>
            <a:ext cx="295275" cy="108839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可选过程 38"/>
          <p:cNvSpPr/>
          <p:nvPr/>
        </p:nvSpPr>
        <p:spPr>
          <a:xfrm>
            <a:off x="2961005" y="3081655"/>
            <a:ext cx="5889625" cy="160020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3240405" y="3453130"/>
            <a:ext cx="5247640" cy="2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961005" y="3509645"/>
            <a:ext cx="5889625" cy="117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cs typeface="微软雅黑" panose="020B0503020204020204" pitchFamily="34" charset="-122"/>
              </a:rPr>
              <a:t>▲</a:t>
            </a:r>
            <a:r>
              <a:rPr lang="zh-CN" altLang="en-US"/>
              <a:t>【</a:t>
            </a:r>
            <a:r>
              <a:rPr lang="en-US" altLang="zh-CN"/>
              <a:t>“</a:t>
            </a:r>
            <a:r>
              <a:rPr lang="zh-CN" altLang="en-US"/>
              <a:t>投产紧迫类型</a:t>
            </a:r>
            <a:r>
              <a:rPr lang="en-US" altLang="zh-CN"/>
              <a:t>”</a:t>
            </a:r>
            <a:r>
              <a:rPr lang="zh-CN" altLang="en-US"/>
              <a:t>！</a:t>
            </a:r>
            <a:r>
              <a:rPr lang="en-US" altLang="zh-CN"/>
              <a:t>= “</a:t>
            </a:r>
            <a:r>
              <a:rPr lang="zh-CN" altLang="en-US"/>
              <a:t>无</a:t>
            </a:r>
            <a:r>
              <a:rPr lang="en-US" altLang="zh-CN"/>
              <a:t>”</a:t>
            </a:r>
            <a:r>
              <a:rPr lang="zh-CN" altLang="en-US"/>
              <a:t>】</a:t>
            </a:r>
            <a:r>
              <a:rPr lang="en-US" altLang="zh-CN"/>
              <a:t> &amp;</a:t>
            </a:r>
            <a:r>
              <a:rPr lang="zh-CN" altLang="en-US"/>
              <a:t>【</a:t>
            </a:r>
            <a:r>
              <a:rPr lang="en-US" altLang="zh-CN"/>
              <a:t>15 &lt; “</a:t>
            </a:r>
            <a:r>
              <a:rPr lang="zh-CN" altLang="en-US"/>
              <a:t>当前时间 </a:t>
            </a:r>
            <a:r>
              <a:rPr lang="en-US" altLang="zh-CN"/>
              <a:t>- </a:t>
            </a:r>
            <a:r>
              <a:rPr lang="zh-CN" altLang="en-US"/>
              <a:t>投产时间</a:t>
            </a:r>
            <a:r>
              <a:rPr lang="en-US" altLang="zh-CN"/>
              <a:t>” &lt;= </a:t>
            </a:r>
            <a:r>
              <a:rPr lang="en-US"/>
              <a:t>30</a:t>
            </a:r>
            <a:r>
              <a:rPr lang="zh-CN" altLang="en-US"/>
              <a:t>】</a:t>
            </a:r>
            <a:r>
              <a:rPr lang="en-US" altLang="zh-CN"/>
              <a:t>&amp;</a:t>
            </a:r>
            <a:r>
              <a:rPr lang="zh-CN" altLang="en-US"/>
              <a:t>【</a:t>
            </a:r>
            <a:r>
              <a:rPr lang="en-US" altLang="zh-CN"/>
              <a:t>“</a:t>
            </a:r>
            <a:r>
              <a:rPr lang="zh-CN" altLang="en-US"/>
              <a:t>是否为动账交易</a:t>
            </a:r>
            <a:r>
              <a:rPr lang="en-US" altLang="zh-CN"/>
              <a:t>” = “</a:t>
            </a:r>
            <a:r>
              <a:rPr lang="zh-CN" altLang="en-US"/>
              <a:t>否</a:t>
            </a:r>
            <a:r>
              <a:rPr lang="en-US" altLang="zh-CN"/>
              <a:t>”</a:t>
            </a:r>
            <a:r>
              <a:rPr lang="zh-CN" altLang="en-US"/>
              <a:t>】</a:t>
            </a:r>
            <a:r>
              <a:rPr lang="en-US" altLang="zh-CN"/>
              <a:t>----  </a:t>
            </a:r>
            <a:r>
              <a:rPr lang="zh-CN" altLang="en-US"/>
              <a:t>敏捷测试</a:t>
            </a:r>
            <a:endParaRPr lang="zh-CN" altLang="zh-CN"/>
          </a:p>
          <a:p>
            <a:r>
              <a:rPr lang="zh-CN" altLang="en-US">
                <a:cs typeface="微软雅黑" panose="020B0503020204020204" pitchFamily="34" charset="-122"/>
                <a:sym typeface="+mn-ea"/>
              </a:rPr>
              <a:t>▲</a:t>
            </a: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投产紧迫类型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！</a:t>
            </a:r>
            <a:r>
              <a:rPr lang="en-US" altLang="zh-CN">
                <a:sym typeface="+mn-ea"/>
              </a:rPr>
              <a:t>= “</a:t>
            </a:r>
            <a:r>
              <a:rPr lang="zh-CN" altLang="en-US">
                <a:sym typeface="+mn-ea"/>
              </a:rPr>
              <a:t>无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】</a:t>
            </a:r>
            <a:r>
              <a:rPr lang="en-US" altLang="zh-CN">
                <a:sym typeface="+mn-ea"/>
              </a:rPr>
              <a:t> &amp;</a:t>
            </a: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 “</a:t>
            </a:r>
            <a:r>
              <a:rPr lang="zh-CN" altLang="en-US">
                <a:sym typeface="+mn-ea"/>
              </a:rPr>
              <a:t>当前时间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投产时间</a:t>
            </a:r>
            <a:r>
              <a:rPr lang="en-US" altLang="zh-CN">
                <a:sym typeface="+mn-ea"/>
              </a:rPr>
              <a:t>” &lt;= </a:t>
            </a:r>
            <a:r>
              <a:rPr lang="en-US">
                <a:sym typeface="+mn-ea"/>
              </a:rPr>
              <a:t>15</a:t>
            </a:r>
            <a:r>
              <a:rPr lang="zh-CN" altLang="en-US">
                <a:sym typeface="+mn-ea"/>
              </a:rPr>
              <a:t>】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是否为动账交易</a:t>
            </a:r>
            <a:r>
              <a:rPr lang="en-US" altLang="zh-CN">
                <a:sym typeface="+mn-ea"/>
              </a:rPr>
              <a:t>” = “</a:t>
            </a:r>
            <a:r>
              <a:rPr lang="zh-CN" altLang="en-US">
                <a:sym typeface="+mn-ea"/>
              </a:rPr>
              <a:t>否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】  </a:t>
            </a:r>
            <a:r>
              <a:rPr lang="en-US" altLang="zh-CN">
                <a:sym typeface="+mn-ea"/>
              </a:rPr>
              <a:t>----  </a:t>
            </a:r>
            <a:r>
              <a:rPr lang="zh-CN" altLang="en-US">
                <a:sym typeface="+mn-ea"/>
              </a:rPr>
              <a:t>延期测试</a:t>
            </a:r>
          </a:p>
          <a:p>
            <a:r>
              <a:rPr lang="zh-CN" altLang="en-US">
                <a:cs typeface="微软雅黑" panose="020B0503020204020204" pitchFamily="34" charset="-122"/>
                <a:sym typeface="+mn-ea"/>
              </a:rPr>
              <a:t>▲</a:t>
            </a:r>
            <a:r>
              <a:rPr lang="zh-CN" altLang="en-US">
                <a:sym typeface="+mn-ea"/>
              </a:rPr>
              <a:t>其他情况均为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标准测试</a:t>
            </a:r>
            <a:r>
              <a:rPr lang="en-US" altLang="zh-CN">
                <a:sym typeface="+mn-ea"/>
              </a:rPr>
              <a:t>”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36135" y="3127375"/>
            <a:ext cx="227139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B12BC7"/>
                </a:solidFill>
              </a:rPr>
              <a:t>时间策略规则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925445" y="1992630"/>
            <a:ext cx="4324985" cy="6400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示例非真实场景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86965" y="5163820"/>
            <a:ext cx="538480" cy="51816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>
                <a:solidFill>
                  <a:srgbClr val="31CD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琥珀" panose="02010800040101010101" charset="-122"/>
                <a:ea typeface="华文琥珀" panose="02010800040101010101" charset="-122"/>
              </a:rPr>
              <a:t>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386965" y="5508625"/>
            <a:ext cx="538480" cy="51816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>
                <a:solidFill>
                  <a:srgbClr val="31CD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琥珀" panose="02010800040101010101" charset="-122"/>
                <a:ea typeface="华文琥珀" panose="02010800040101010101" charset="-122"/>
              </a:rPr>
              <a:t>√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421890" y="4191635"/>
            <a:ext cx="538480" cy="51816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>
                <a:solidFill>
                  <a:srgbClr val="31CD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琥珀" panose="02010800040101010101" charset="-122"/>
                <a:ea typeface="华文琥珀" panose="02010800040101010101" charset="-122"/>
              </a:rPr>
              <a:t>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402205" y="3826510"/>
            <a:ext cx="538480" cy="51816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琥珀" panose="02010800040101010101" charset="-122"/>
                <a:ea typeface="华文琥珀" panose="02010800040101010101" charset="-122"/>
              </a:rPr>
              <a:t>√</a:t>
            </a:r>
          </a:p>
        </p:txBody>
      </p:sp>
      <p:sp>
        <p:nvSpPr>
          <p:cNvPr id="27" name=" 3"/>
          <p:cNvSpPr/>
          <p:nvPr/>
        </p:nvSpPr>
        <p:spPr>
          <a:xfrm rot="20700000">
            <a:off x="1851092" y="2258102"/>
            <a:ext cx="258366" cy="279454"/>
          </a:xfrm>
          <a:prstGeom prst="gear6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7" name="流程图: 可选过程 6"/>
          <p:cNvSpPr/>
          <p:nvPr/>
        </p:nvSpPr>
        <p:spPr>
          <a:xfrm>
            <a:off x="2973070" y="4968875"/>
            <a:ext cx="5877560" cy="1753235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36135" y="4968875"/>
            <a:ext cx="227139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B12BC7"/>
                </a:solidFill>
              </a:rPr>
              <a:t>时间策略规则（新）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3335655" y="5273675"/>
            <a:ext cx="5247640" cy="2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73070" y="5273675"/>
            <a:ext cx="5877560" cy="13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cs typeface="微软雅黑" panose="020B0503020204020204" pitchFamily="34" charset="-122"/>
              </a:rPr>
              <a:t>▲</a:t>
            </a:r>
            <a:r>
              <a:rPr lang="zh-CN" altLang="en-US"/>
              <a:t>【</a:t>
            </a:r>
            <a:r>
              <a:rPr lang="en-US" altLang="zh-CN"/>
              <a:t>“</a:t>
            </a:r>
            <a:r>
              <a:rPr lang="zh-CN" altLang="en-US"/>
              <a:t>投产紧迫类型</a:t>
            </a:r>
            <a:r>
              <a:rPr lang="en-US" altLang="zh-CN"/>
              <a:t>”</a:t>
            </a:r>
            <a:r>
              <a:rPr lang="zh-CN" altLang="en-US"/>
              <a:t>！</a:t>
            </a:r>
            <a:r>
              <a:rPr lang="en-US" altLang="zh-CN"/>
              <a:t>= “</a:t>
            </a:r>
            <a:r>
              <a:rPr lang="zh-CN" altLang="en-US"/>
              <a:t>无</a:t>
            </a:r>
            <a:r>
              <a:rPr lang="en-US" altLang="zh-CN"/>
              <a:t>”</a:t>
            </a:r>
            <a:r>
              <a:rPr lang="zh-CN" altLang="en-US"/>
              <a:t>】</a:t>
            </a:r>
            <a:r>
              <a:rPr lang="en-US" altLang="zh-CN"/>
              <a:t> &amp;</a:t>
            </a:r>
            <a:r>
              <a:rPr lang="zh-CN" altLang="en-US"/>
              <a:t>【</a:t>
            </a:r>
            <a:r>
              <a:rPr lang="en-US" altLang="zh-CN"/>
              <a:t>15 &lt; “</a:t>
            </a:r>
            <a:r>
              <a:rPr lang="zh-CN" altLang="en-US"/>
              <a:t>当前时间 </a:t>
            </a:r>
            <a:r>
              <a:rPr lang="en-US" altLang="zh-CN"/>
              <a:t>- </a:t>
            </a:r>
            <a:r>
              <a:rPr lang="zh-CN" altLang="en-US"/>
              <a:t>投产时间</a:t>
            </a:r>
            <a:r>
              <a:rPr lang="en-US" altLang="zh-CN"/>
              <a:t>” &lt;= </a:t>
            </a:r>
            <a:r>
              <a:rPr lang="en-US"/>
              <a:t>30</a:t>
            </a:r>
            <a:r>
              <a:rPr lang="zh-CN" altLang="en-US"/>
              <a:t>】</a:t>
            </a:r>
            <a:r>
              <a:rPr lang="en-US" altLang="zh-CN"/>
              <a:t>&amp;</a:t>
            </a:r>
            <a:r>
              <a:rPr lang="zh-CN" altLang="en-US"/>
              <a:t>【</a:t>
            </a:r>
            <a:r>
              <a:rPr lang="en-US" altLang="zh-CN"/>
              <a:t>“</a:t>
            </a:r>
            <a:r>
              <a:rPr lang="zh-CN" altLang="en-US"/>
              <a:t>是否为动账交易</a:t>
            </a:r>
            <a:r>
              <a:rPr lang="en-US" altLang="zh-CN"/>
              <a:t>” = “</a:t>
            </a:r>
            <a:r>
              <a:rPr lang="zh-CN" altLang="en-US"/>
              <a:t>否</a:t>
            </a:r>
            <a:r>
              <a:rPr lang="en-US" altLang="zh-CN"/>
              <a:t>”</a:t>
            </a:r>
            <a:r>
              <a:rPr lang="zh-CN" altLang="en-US"/>
              <a:t>】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>
                <a:solidFill>
                  <a:srgbClr val="FF0000"/>
                </a:solidFill>
              </a:rPr>
              <a:t>【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万 </a:t>
            </a:r>
            <a:r>
              <a:rPr lang="en-US" altLang="zh-CN">
                <a:solidFill>
                  <a:srgbClr val="FF0000"/>
                </a:solidFill>
              </a:rPr>
              <a:t>&lt;  “</a:t>
            </a:r>
            <a:r>
              <a:rPr lang="zh-CN" altLang="en-US">
                <a:solidFill>
                  <a:srgbClr val="FF0000"/>
                </a:solidFill>
              </a:rPr>
              <a:t>日联机交易量</a:t>
            </a:r>
            <a:r>
              <a:rPr lang="en-US" altLang="zh-CN">
                <a:solidFill>
                  <a:srgbClr val="FF0000"/>
                </a:solidFill>
              </a:rPr>
              <a:t>” &lt;= 2</a:t>
            </a:r>
            <a:r>
              <a:rPr lang="zh-CN" altLang="zh-CN">
                <a:solidFill>
                  <a:srgbClr val="FF0000"/>
                </a:solidFill>
              </a:rPr>
              <a:t>万 】</a:t>
            </a:r>
            <a:r>
              <a:rPr lang="en-US" altLang="zh-CN"/>
              <a:t>----  </a:t>
            </a:r>
            <a:r>
              <a:rPr lang="zh-CN" altLang="en-US"/>
              <a:t>敏捷测试</a:t>
            </a:r>
            <a:endParaRPr lang="zh-CN" altLang="zh-CN"/>
          </a:p>
          <a:p>
            <a:r>
              <a:rPr lang="zh-CN" altLang="en-US">
                <a:cs typeface="微软雅黑" panose="020B0503020204020204" pitchFamily="34" charset="-122"/>
                <a:sym typeface="+mn-ea"/>
              </a:rPr>
              <a:t>▲</a:t>
            </a: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投产紧迫类型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！</a:t>
            </a:r>
            <a:r>
              <a:rPr lang="en-US" altLang="zh-CN">
                <a:sym typeface="+mn-ea"/>
              </a:rPr>
              <a:t>= “</a:t>
            </a:r>
            <a:r>
              <a:rPr lang="zh-CN" altLang="en-US">
                <a:sym typeface="+mn-ea"/>
              </a:rPr>
              <a:t>无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】</a:t>
            </a:r>
            <a:r>
              <a:rPr lang="en-US" altLang="zh-CN">
                <a:sym typeface="+mn-ea"/>
              </a:rPr>
              <a:t> &amp;</a:t>
            </a: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 “</a:t>
            </a:r>
            <a:r>
              <a:rPr lang="zh-CN" altLang="en-US">
                <a:sym typeface="+mn-ea"/>
              </a:rPr>
              <a:t>当前时间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投产时间</a:t>
            </a:r>
            <a:r>
              <a:rPr lang="en-US" altLang="zh-CN">
                <a:sym typeface="+mn-ea"/>
              </a:rPr>
              <a:t>” &lt;= </a:t>
            </a:r>
            <a:r>
              <a:rPr lang="en-US">
                <a:sym typeface="+mn-ea"/>
              </a:rPr>
              <a:t>15</a:t>
            </a:r>
            <a:r>
              <a:rPr lang="zh-CN" altLang="en-US">
                <a:sym typeface="+mn-ea"/>
              </a:rPr>
              <a:t>】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是否为动账交易</a:t>
            </a:r>
            <a:r>
              <a:rPr lang="en-US" altLang="zh-CN">
                <a:sym typeface="+mn-ea"/>
              </a:rPr>
              <a:t>” = “</a:t>
            </a:r>
            <a:r>
              <a:rPr lang="zh-CN" altLang="en-US">
                <a:sym typeface="+mn-ea"/>
              </a:rPr>
              <a:t>否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&amp;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【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日联机交易量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” &lt;= 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万】</a:t>
            </a: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----  </a:t>
            </a:r>
            <a:r>
              <a:rPr lang="zh-CN" altLang="en-US">
                <a:sym typeface="+mn-ea"/>
              </a:rPr>
              <a:t>延期测试</a:t>
            </a:r>
          </a:p>
          <a:p>
            <a:r>
              <a:rPr lang="zh-CN" altLang="en-US">
                <a:cs typeface="微软雅黑" panose="020B0503020204020204" pitchFamily="34" charset="-122"/>
                <a:sym typeface="+mn-ea"/>
              </a:rPr>
              <a:t>▲</a:t>
            </a:r>
            <a:r>
              <a:rPr lang="zh-CN" altLang="en-US">
                <a:sym typeface="+mn-ea"/>
              </a:rPr>
              <a:t>其他情况均为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标准测试</a:t>
            </a:r>
            <a:r>
              <a:rPr lang="en-US" altLang="zh-CN">
                <a:sym typeface="+mn-ea"/>
              </a:rPr>
              <a:t>”</a:t>
            </a:r>
          </a:p>
        </p:txBody>
      </p:sp>
      <p:sp>
        <p:nvSpPr>
          <p:cNvPr id="24" name="右弧形箭头 23"/>
          <p:cNvSpPr/>
          <p:nvPr/>
        </p:nvSpPr>
        <p:spPr>
          <a:xfrm>
            <a:off x="6885305" y="4303395"/>
            <a:ext cx="316865" cy="877570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37690" y="5956300"/>
            <a:ext cx="73977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下拉框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37690" y="5967730"/>
            <a:ext cx="571500" cy="2362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99995" y="4303395"/>
            <a:ext cx="8775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下拉框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98725" y="3344545"/>
            <a:ext cx="8775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下拉框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498725" y="5005705"/>
            <a:ext cx="8775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下拉框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13965" y="5910580"/>
            <a:ext cx="8775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下拉框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498725" y="4664075"/>
            <a:ext cx="8775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下拉框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60" name="TextBox7" r:id="rId2" imgW="1066680" imgH="259200"/>
        </mc:Choice>
        <mc:Fallback>
          <p:control name="TextBox7" r:id="rId2" imgW="1066680" imgH="259200">
            <p:pic>
              <p:nvPicPr>
                <p:cNvPr id="6" name="TextBox7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32560" y="5368290"/>
                  <a:ext cx="1066800" cy="2590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1" name="TextBox8" r:id="rId3" imgW="2240280" imgH="259200"/>
        </mc:Choice>
        <mc:Fallback>
          <p:control name="TextBox8" r:id="rId3" imgW="2240280" imgH="259200">
            <p:pic>
              <p:nvPicPr>
                <p:cNvPr id="22" name="TextBox8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0985" y="5956300"/>
                  <a:ext cx="2240280" cy="2590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2" name="TextBox9" r:id="rId4" imgW="1066680" imgH="266760"/>
        </mc:Choice>
        <mc:Fallback>
          <p:control name="TextBox9" r:id="rId4" imgW="1066680" imgH="266760">
            <p:pic>
              <p:nvPicPr>
                <p:cNvPr id="23" name="TextBox9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33195" y="6322060"/>
                  <a:ext cx="1066800" cy="2667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3" name="TextBox10" r:id="rId5" imgW="1066680" imgH="259200"/>
        </mc:Choice>
        <mc:Fallback>
          <p:control name="TextBox10" r:id="rId5" imgW="1066680" imgH="259200">
            <p:pic>
              <p:nvPicPr>
                <p:cNvPr id="25" name="TextBox10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560" y="5051425"/>
                  <a:ext cx="1066800" cy="2590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4" name="TextBox11" r:id="rId6" imgW="1066680" imgH="259200"/>
        </mc:Choice>
        <mc:Fallback>
          <p:control name="TextBox11" r:id="rId6" imgW="1066680" imgH="259200">
            <p:pic>
              <p:nvPicPr>
                <p:cNvPr id="26" name="TextBox11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32560" y="4709795"/>
                  <a:ext cx="1066800" cy="2590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5" name="TextBox12" r:id="rId7" imgW="1066680" imgH="259200"/>
        </mc:Choice>
        <mc:Fallback>
          <p:control name="TextBox12" r:id="rId7" imgW="1066680" imgH="259200">
            <p:pic>
              <p:nvPicPr>
                <p:cNvPr id="28" name="TextBox12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32560" y="4379595"/>
                  <a:ext cx="1066165" cy="2590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6" name="TextBox13" r:id="rId8" imgW="1066680" imgH="266760"/>
        </mc:Choice>
        <mc:Fallback>
          <p:control name="TextBox13" r:id="rId8" imgW="1066680" imgH="266760">
            <p:pic>
              <p:nvPicPr>
                <p:cNvPr id="29" name="TextBox13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32560" y="4077335"/>
                  <a:ext cx="1066165" cy="2667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7" name="TextBox14" r:id="rId9" imgW="1066680" imgH="266760"/>
        </mc:Choice>
        <mc:Fallback>
          <p:control name="TextBox14" r:id="rId9" imgW="1066680" imgH="266760">
            <p:pic>
              <p:nvPicPr>
                <p:cNvPr id="37" name="TextBox14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46530" y="3748405"/>
                  <a:ext cx="1067435" cy="2667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8" name="TextBox15" r:id="rId10" imgW="1066680" imgH="266760"/>
        </mc:Choice>
        <mc:Fallback>
          <p:control name="TextBox15" r:id="rId10" imgW="1066680" imgH="266760">
            <p:pic>
              <p:nvPicPr>
                <p:cNvPr id="38" name="TextBox15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32560" y="3407410"/>
                  <a:ext cx="1066800" cy="2667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 noChangeArrowheads="1"/>
          </p:cNvSpPr>
          <p:nvPr/>
        </p:nvSpPr>
        <p:spPr bwMode="auto">
          <a:xfrm>
            <a:off x="1730375" y="0"/>
            <a:ext cx="7413625" cy="577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45717" rIns="91433" bIns="45717" anchor="ctr"/>
          <a:lstStyle/>
          <a:p>
            <a:pPr algn="r" eaLnBrk="0" hangingPunct="0"/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47107" name="TextBox 7"/>
          <p:cNvSpPr txBox="1">
            <a:spLocks noChangeArrowheads="1"/>
          </p:cNvSpPr>
          <p:nvPr/>
        </p:nvSpPr>
        <p:spPr bwMode="auto">
          <a:xfrm>
            <a:off x="1746250" y="0"/>
            <a:ext cx="6858000" cy="612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3" tIns="45717" rIns="91433" bIns="45717">
            <a:spAutoFit/>
          </a:bodyPr>
          <a:lstStyle/>
          <a:p>
            <a:pPr algn="r"/>
            <a:r>
              <a:rPr lang="en-US" altLang="zh-CN" sz="3200" b="1">
                <a:solidFill>
                  <a:srgbClr val="AB0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3200" b="1">
                <a:solidFill>
                  <a:srgbClr val="AB0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3200" b="1">
              <a:solidFill>
                <a:srgbClr val="AB0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竖卷形 4"/>
          <p:cNvSpPr/>
          <p:nvPr/>
        </p:nvSpPr>
        <p:spPr>
          <a:xfrm>
            <a:off x="3432175" y="972820"/>
            <a:ext cx="4757420" cy="5555615"/>
          </a:xfrm>
          <a:prstGeom prst="verticalScroll">
            <a:avLst/>
          </a:prstGeom>
          <a:solidFill>
            <a:srgbClr val="D0E0F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3760" y="1109980"/>
            <a:ext cx="24968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流程具体要求</a:t>
            </a:r>
          </a:p>
        </p:txBody>
      </p:sp>
      <p:sp>
        <p:nvSpPr>
          <p:cNvPr id="3" name="流程图: 联系 2"/>
          <p:cNvSpPr/>
          <p:nvPr/>
        </p:nvSpPr>
        <p:spPr>
          <a:xfrm>
            <a:off x="530860" y="1040130"/>
            <a:ext cx="1529080" cy="832485"/>
          </a:xfrm>
          <a:prstGeom prst="flowChartConnector">
            <a:avLst/>
          </a:prstGeom>
          <a:solidFill>
            <a:srgbClr val="D0E0F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无规则</a:t>
            </a:r>
          </a:p>
        </p:txBody>
      </p:sp>
      <p:sp>
        <p:nvSpPr>
          <p:cNvPr id="4" name="流程图: 合并 3"/>
          <p:cNvSpPr/>
          <p:nvPr/>
        </p:nvSpPr>
        <p:spPr>
          <a:xfrm rot="10800000">
            <a:off x="2059940" y="2216785"/>
            <a:ext cx="1116330" cy="1135380"/>
          </a:xfrm>
          <a:prstGeom prst="flowChartMerge">
            <a:avLst/>
          </a:prstGeom>
          <a:solidFill>
            <a:srgbClr val="D0E0F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1603375" y="4384675"/>
            <a:ext cx="1691640" cy="1555750"/>
          </a:xfrm>
          <a:prstGeom prst="star5">
            <a:avLst/>
          </a:prstGeom>
          <a:solidFill>
            <a:srgbClr val="D0E0F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96795" y="2735580"/>
            <a:ext cx="6426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关联规则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45665" y="4958080"/>
            <a:ext cx="6515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新增规则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100830" y="1570990"/>
            <a:ext cx="344678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、关联规则</a:t>
            </a:r>
          </a:p>
          <a:p>
            <a:r>
              <a:rPr lang="zh-CN" altLang="en-US"/>
              <a:t> </a:t>
            </a:r>
            <a:r>
              <a:rPr lang="en-US" altLang="zh-CN"/>
              <a:t>&gt;&gt;</a:t>
            </a:r>
            <a:r>
              <a:rPr lang="zh-CN" altLang="zh-CN"/>
              <a:t>流程初始不关联规则，跳转无限制</a:t>
            </a:r>
          </a:p>
          <a:p>
            <a:r>
              <a:rPr lang="en-US" altLang="zh-CN"/>
              <a:t>&gt;&gt;“</a:t>
            </a:r>
            <a:r>
              <a:rPr lang="zh-CN" altLang="en-US"/>
              <a:t>确定时间策略</a:t>
            </a:r>
            <a:r>
              <a:rPr lang="en-US" altLang="zh-CN"/>
              <a:t>”</a:t>
            </a:r>
            <a:r>
              <a:rPr lang="zh-CN" altLang="en-US"/>
              <a:t>步骤关联</a:t>
            </a:r>
            <a:r>
              <a:rPr lang="en-US" altLang="zh-CN">
                <a:solidFill>
                  <a:srgbClr val="B12BC7"/>
                </a:solidFill>
              </a:rPr>
              <a:t>“</a:t>
            </a:r>
            <a:r>
              <a:rPr lang="zh-CN" altLang="en-US">
                <a:solidFill>
                  <a:srgbClr val="B12BC7"/>
                </a:solidFill>
              </a:rPr>
              <a:t>时间策略规则</a:t>
            </a:r>
            <a:r>
              <a:rPr lang="en-US" altLang="zh-CN">
                <a:solidFill>
                  <a:srgbClr val="B12BC7"/>
                </a:solidFill>
              </a:rPr>
              <a:t>”</a:t>
            </a:r>
            <a:r>
              <a:rPr lang="zh-CN" altLang="en-US"/>
              <a:t>，流程根据规则判断的不同结果，走不同分支。</a:t>
            </a:r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、规则调整</a:t>
            </a:r>
            <a:endParaRPr lang="en-US" altLang="zh-CN"/>
          </a:p>
          <a:p>
            <a:r>
              <a:rPr lang="en-US" altLang="zh-CN"/>
              <a:t>&gt;&gt;</a:t>
            </a:r>
            <a:r>
              <a:rPr lang="zh-CN" altLang="en-US"/>
              <a:t>修改</a:t>
            </a:r>
            <a:r>
              <a:rPr lang="en-US" altLang="zh-CN">
                <a:solidFill>
                  <a:srgbClr val="B12BC7"/>
                </a:solidFill>
              </a:rPr>
              <a:t>”</a:t>
            </a:r>
            <a:r>
              <a:rPr lang="zh-CN" altLang="en-US">
                <a:solidFill>
                  <a:srgbClr val="B12BC7"/>
                </a:solidFill>
              </a:rPr>
              <a:t>时间策略规则</a:t>
            </a:r>
            <a:r>
              <a:rPr lang="en-US" altLang="zh-CN">
                <a:solidFill>
                  <a:srgbClr val="B12BC7"/>
                </a:solidFill>
              </a:rPr>
              <a:t>“</a:t>
            </a:r>
            <a:r>
              <a:rPr lang="zh-CN" altLang="en-US"/>
              <a:t>中具体判断逻辑，如</a:t>
            </a:r>
            <a:r>
              <a:rPr lang="zh-CN" altLang="en-US">
                <a:sym typeface="+mn-ea"/>
              </a:rPr>
              <a:t>【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15</a:t>
            </a:r>
            <a:r>
              <a:rPr lang="en-US" altLang="zh-CN">
                <a:sym typeface="+mn-ea"/>
              </a:rPr>
              <a:t> &lt; “</a:t>
            </a:r>
            <a:r>
              <a:rPr lang="zh-CN" altLang="en-US">
                <a:sym typeface="+mn-ea"/>
              </a:rPr>
              <a:t>当前时间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投产时间</a:t>
            </a:r>
            <a:r>
              <a:rPr lang="en-US" altLang="zh-CN">
                <a:sym typeface="+mn-ea"/>
              </a:rPr>
              <a:t>” &lt;= </a:t>
            </a:r>
            <a:r>
              <a:rPr lang="en-US">
                <a:sym typeface="+mn-ea"/>
              </a:rPr>
              <a:t>30</a:t>
            </a:r>
            <a:r>
              <a:rPr lang="zh-CN" altLang="en-US">
                <a:sym typeface="+mn-ea"/>
              </a:rPr>
              <a:t>】的边界值</a:t>
            </a:r>
            <a:r>
              <a:rPr lang="en-US" altLang="zh-CN">
                <a:sym typeface="+mn-ea"/>
              </a:rPr>
              <a:t>15</a:t>
            </a:r>
            <a:r>
              <a:rPr lang="zh-CN" altLang="en-US">
                <a:sym typeface="+mn-ea"/>
              </a:rPr>
              <a:t>天改为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天，即【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10 </a:t>
            </a:r>
            <a:r>
              <a:rPr lang="en-US" altLang="zh-CN">
                <a:sym typeface="+mn-ea"/>
              </a:rPr>
              <a:t>&lt; “</a:t>
            </a:r>
            <a:r>
              <a:rPr lang="zh-CN" altLang="en-US">
                <a:sym typeface="+mn-ea"/>
              </a:rPr>
              <a:t>当前时间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投产时间</a:t>
            </a:r>
            <a:r>
              <a:rPr lang="en-US" altLang="zh-CN">
                <a:sym typeface="+mn-ea"/>
              </a:rPr>
              <a:t>” &lt;= </a:t>
            </a:r>
            <a:r>
              <a:rPr lang="en-US">
                <a:sym typeface="+mn-ea"/>
              </a:rPr>
              <a:t>30</a:t>
            </a:r>
            <a:r>
              <a:rPr lang="zh-CN" altLang="en-US">
                <a:sym typeface="+mn-ea"/>
              </a:rPr>
              <a:t>】判断结果不变。</a:t>
            </a: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、新增规则</a:t>
            </a:r>
          </a:p>
          <a:p>
            <a:r>
              <a:rPr lang="en-US" altLang="zh-CN">
                <a:sym typeface="+mn-ea"/>
              </a:rPr>
              <a:t>&gt;&gt;</a:t>
            </a:r>
            <a:r>
              <a:rPr lang="zh-CN" altLang="en-US">
                <a:sym typeface="+mn-ea"/>
              </a:rPr>
              <a:t>如上图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olidFill>
                  <a:srgbClr val="B12BC7"/>
                </a:solidFill>
                <a:sym typeface="+mn-ea"/>
              </a:rPr>
              <a:t>时间策略规则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调整为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olidFill>
                  <a:srgbClr val="B12BC7"/>
                </a:solidFill>
                <a:sym typeface="+mn-ea"/>
              </a:rPr>
              <a:t>时间策略规则（新）</a:t>
            </a:r>
            <a:r>
              <a:rPr lang="en-US" altLang="zh-CN">
                <a:solidFill>
                  <a:srgbClr val="B12BC7"/>
                </a:solidFill>
                <a:sym typeface="+mn-ea"/>
              </a:rPr>
              <a:t>“</a:t>
            </a:r>
            <a:r>
              <a:rPr lang="zh-CN" altLang="en-US">
                <a:sym typeface="+mn-ea"/>
              </a:rPr>
              <a:t>，即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olidFill>
                  <a:srgbClr val="B12BC7"/>
                </a:solidFill>
                <a:sym typeface="+mn-ea"/>
              </a:rPr>
              <a:t>时间策略规则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中新增判断条件</a:t>
            </a:r>
            <a:endParaRPr lang="zh-CN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•以上调整均不允许调整代码</a:t>
            </a:r>
          </a:p>
          <a:p>
            <a:r>
              <a:rPr lang="zh-CN" altLang="en-US">
                <a:sym typeface="+mn-ea"/>
              </a:rPr>
              <a:t>•规则调整和新增不限于示例，可灵活调整</a:t>
            </a:r>
          </a:p>
          <a:p>
            <a:r>
              <a:rPr lang="zh-CN" altLang="en-US">
                <a:sym typeface="+mn-ea"/>
              </a:rPr>
              <a:t>•规则调整后支持热部署实时生效</a:t>
            </a:r>
          </a:p>
        </p:txBody>
      </p:sp>
      <p:sp>
        <p:nvSpPr>
          <p:cNvPr id="12" name="流程图: 合并 11"/>
          <p:cNvSpPr/>
          <p:nvPr/>
        </p:nvSpPr>
        <p:spPr>
          <a:xfrm rot="10800000">
            <a:off x="349885" y="3289300"/>
            <a:ext cx="1116330" cy="1135380"/>
          </a:xfrm>
          <a:prstGeom prst="flowChartMerg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6740" y="3795395"/>
            <a:ext cx="6426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规则调整</a:t>
            </a:r>
          </a:p>
        </p:txBody>
      </p:sp>
      <p:sp>
        <p:nvSpPr>
          <p:cNvPr id="16" name="右箭头 15"/>
          <p:cNvSpPr/>
          <p:nvPr/>
        </p:nvSpPr>
        <p:spPr>
          <a:xfrm rot="2340000">
            <a:off x="1570355" y="2017395"/>
            <a:ext cx="979170" cy="2946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2340000">
            <a:off x="1334135" y="4333875"/>
            <a:ext cx="979170" cy="2946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9060000">
            <a:off x="1156335" y="3282315"/>
            <a:ext cx="979170" cy="2946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60400" y="1104265"/>
            <a:ext cx="4570730" cy="4923155"/>
            <a:chOff x="308402" y="1988840"/>
            <a:chExt cx="4374185" cy="3279033"/>
          </a:xfrm>
        </p:grpSpPr>
        <p:grpSp>
          <p:nvGrpSpPr>
            <p:cNvPr id="9" name="组合 39"/>
            <p:cNvGrpSpPr/>
            <p:nvPr/>
          </p:nvGrpSpPr>
          <p:grpSpPr>
            <a:xfrm>
              <a:off x="308402" y="2003104"/>
              <a:ext cx="4374185" cy="196192"/>
              <a:chOff x="0" y="1392531"/>
              <a:chExt cx="8747448" cy="182261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7" r="7205" b="57679"/>
              <a:stretch>
                <a:fillRect/>
              </a:stretch>
            </p:blipFill>
            <p:spPr bwMode="auto">
              <a:xfrm>
                <a:off x="308402" y="2003104"/>
                <a:ext cx="4374185" cy="182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矩形 10"/>
              <p:cNvSpPr/>
              <p:nvPr/>
            </p:nvSpPr>
            <p:spPr>
              <a:xfrm>
                <a:off x="611560" y="1556792"/>
                <a:ext cx="7477053" cy="18000"/>
              </a:xfrm>
              <a:prstGeom prst="rect">
                <a:avLst/>
              </a:prstGeom>
              <a:gradFill>
                <a:gsLst>
                  <a:gs pos="49628">
                    <a:sysClr val="windowText" lastClr="000000">
                      <a:lumMod val="85000"/>
                      <a:lumOff val="15000"/>
                    </a:sysClr>
                  </a:gs>
                  <a:gs pos="200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108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" name="矩形 7"/>
            <p:cNvSpPr/>
            <p:nvPr/>
          </p:nvSpPr>
          <p:spPr>
            <a:xfrm>
              <a:off x="1626104" y="2003104"/>
              <a:ext cx="1627751" cy="492437"/>
            </a:xfrm>
            <a:custGeom>
              <a:avLst/>
              <a:gdLst/>
              <a:ahLst/>
              <a:cxnLst/>
              <a:rect l="l" t="t" r="r" b="b"/>
              <a:pathLst>
                <a:path w="1512168" h="457470">
                  <a:moveTo>
                    <a:pt x="0" y="0"/>
                  </a:moveTo>
                  <a:lnTo>
                    <a:pt x="1512168" y="0"/>
                  </a:lnTo>
                  <a:lnTo>
                    <a:pt x="1512168" y="182261"/>
                  </a:lnTo>
                  <a:lnTo>
                    <a:pt x="1152128" y="182261"/>
                  </a:lnTo>
                  <a:lnTo>
                    <a:pt x="1152128" y="457470"/>
                  </a:lnTo>
                  <a:lnTo>
                    <a:pt x="364003" y="457470"/>
                  </a:lnTo>
                  <a:lnTo>
                    <a:pt x="364003" y="182261"/>
                  </a:lnTo>
                  <a:lnTo>
                    <a:pt x="0" y="182261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47848" y="2477563"/>
              <a:ext cx="2925988" cy="279031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075312" y="2602819"/>
              <a:ext cx="2663293" cy="25397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rgbClr val="00B0F0"/>
              </a:solidFill>
              <a:prstDash val="solid"/>
            </a:ln>
            <a:effectLst>
              <a:innerShdw blurRad="114300">
                <a:srgbClr val="000D26"/>
              </a:inn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 5"/>
            <p:cNvSpPr/>
            <p:nvPr/>
          </p:nvSpPr>
          <p:spPr>
            <a:xfrm>
              <a:off x="1427147" y="1988840"/>
              <a:ext cx="590784" cy="202799"/>
            </a:xfrm>
            <a:custGeom>
              <a:avLst/>
              <a:gdLst/>
              <a:ahLst/>
              <a:cxnLst/>
              <a:rect l="l" t="t" r="r" b="b"/>
              <a:pathLst>
                <a:path w="548834" h="188399">
                  <a:moveTo>
                    <a:pt x="274417" y="0"/>
                  </a:moveTo>
                  <a:cubicBezTo>
                    <a:pt x="404445" y="0"/>
                    <a:pt x="514349" y="79193"/>
                    <a:pt x="548834" y="188399"/>
                  </a:cubicBezTo>
                  <a:lnTo>
                    <a:pt x="0" y="188399"/>
                  </a:lnTo>
                  <a:cubicBezTo>
                    <a:pt x="34485" y="79193"/>
                    <a:pt x="144389" y="0"/>
                    <a:pt x="2744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2C54"/>
                </a:gs>
                <a:gs pos="64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椭圆 5"/>
            <p:cNvSpPr/>
            <p:nvPr/>
          </p:nvSpPr>
          <p:spPr>
            <a:xfrm>
              <a:off x="2866296" y="1988840"/>
              <a:ext cx="590784" cy="202799"/>
            </a:xfrm>
            <a:custGeom>
              <a:avLst/>
              <a:gdLst/>
              <a:ahLst/>
              <a:cxnLst/>
              <a:rect l="l" t="t" r="r" b="b"/>
              <a:pathLst>
                <a:path w="548834" h="188399">
                  <a:moveTo>
                    <a:pt x="274417" y="0"/>
                  </a:moveTo>
                  <a:cubicBezTo>
                    <a:pt x="404445" y="0"/>
                    <a:pt x="514349" y="79193"/>
                    <a:pt x="548834" y="188399"/>
                  </a:cubicBezTo>
                  <a:lnTo>
                    <a:pt x="0" y="188399"/>
                  </a:lnTo>
                  <a:cubicBezTo>
                    <a:pt x="34485" y="79193"/>
                    <a:pt x="144389" y="0"/>
                    <a:pt x="2744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2C54"/>
                </a:gs>
                <a:gs pos="64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圆角矩形 13"/>
            <p:cNvSpPr/>
            <p:nvPr/>
          </p:nvSpPr>
          <p:spPr>
            <a:xfrm>
              <a:off x="1079194" y="2602819"/>
              <a:ext cx="2663293" cy="961400"/>
            </a:xfrm>
            <a:custGeom>
              <a:avLst/>
              <a:gdLst/>
              <a:ahLst/>
              <a:cxnLst/>
              <a:rect l="l" t="t" r="r" b="b"/>
              <a:pathLst>
                <a:path w="2474179" h="893133">
                  <a:moveTo>
                    <a:pt x="393250" y="0"/>
                  </a:moveTo>
                  <a:lnTo>
                    <a:pt x="2080929" y="0"/>
                  </a:lnTo>
                  <a:cubicBezTo>
                    <a:pt x="2298115" y="0"/>
                    <a:pt x="2474179" y="176064"/>
                    <a:pt x="2474179" y="393250"/>
                  </a:cubicBezTo>
                  <a:lnTo>
                    <a:pt x="2474179" y="808270"/>
                  </a:lnTo>
                  <a:cubicBezTo>
                    <a:pt x="2139973" y="643196"/>
                    <a:pt x="1742291" y="548411"/>
                    <a:pt x="1315732" y="548411"/>
                  </a:cubicBezTo>
                  <a:cubicBezTo>
                    <a:pt x="820148" y="548411"/>
                    <a:pt x="363540" y="676354"/>
                    <a:pt x="0" y="893133"/>
                  </a:cubicBezTo>
                  <a:lnTo>
                    <a:pt x="0" y="393250"/>
                  </a:lnTo>
                  <a:cubicBezTo>
                    <a:pt x="0" y="176064"/>
                    <a:pt x="176064" y="0"/>
                    <a:pt x="393250" y="0"/>
                  </a:cubicBezTo>
                  <a:close/>
                </a:path>
              </a:pathLst>
            </a:custGeom>
            <a:solidFill>
              <a:srgbClr val="FFFFFF">
                <a:alpha val="27843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7106" name="标题 1"/>
          <p:cNvSpPr>
            <a:spLocks noGrp="1" noChangeArrowheads="1"/>
          </p:cNvSpPr>
          <p:nvPr/>
        </p:nvSpPr>
        <p:spPr bwMode="auto">
          <a:xfrm>
            <a:off x="1730375" y="0"/>
            <a:ext cx="7413625" cy="577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45717" rIns="91433" bIns="45717" anchor="ctr"/>
          <a:lstStyle/>
          <a:p>
            <a:pPr algn="r" eaLnBrk="0" hangingPunct="0"/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47140" name="灯片编号占位符 6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F9D81F0-59CA-488D-AAD8-3580C8974761}" type="slidenum">
              <a:rPr lang="zh-CN" altLang="en-US" smtClean="0">
                <a:latin typeface="Arial" panose="020B0604020202020204" pitchFamily="34" charset="0"/>
              </a:rPr>
              <a:t>5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69390" y="2638425"/>
            <a:ext cx="2779395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</a:t>
            </a:r>
            <a:r>
              <a:rPr lang="zh-CN" altLang="en-US" dirty="0" smtClean="0"/>
              <a:t>、提供在线编辑器及文档生成：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文本编辑器属性需支持在线编辑</a:t>
            </a:r>
            <a:r>
              <a:rPr lang="en-US" altLang="zh-CN" dirty="0" err="1" smtClean="0"/>
              <a:t>excle</a:t>
            </a:r>
            <a:r>
              <a:rPr lang="zh-CN" altLang="zh-CN" dirty="0" smtClean="0"/>
              <a:t>表格、</a:t>
            </a:r>
            <a:r>
              <a:rPr lang="en-US" altLang="zh-CN" dirty="0" smtClean="0"/>
              <a:t>word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visio</a:t>
            </a:r>
            <a:r>
              <a:rPr lang="en-US" altLang="zh-CN" dirty="0" smtClean="0"/>
              <a:t>  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支持根据</a:t>
            </a:r>
            <a:r>
              <a:rPr lang="en-US" altLang="zh-CN" dirty="0" smtClean="0"/>
              <a:t>word</a:t>
            </a:r>
            <a:r>
              <a:rPr lang="zh-CN" altLang="zh-CN" dirty="0" smtClean="0"/>
              <a:t>文档模板在线预览待生成的项目文档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提供导出</a:t>
            </a:r>
            <a:r>
              <a:rPr lang="en-US" altLang="zh-CN" dirty="0" smtClean="0"/>
              <a:t>doc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pdf</a:t>
            </a:r>
            <a:r>
              <a:rPr lang="zh-CN" altLang="zh-CN" dirty="0" smtClean="0"/>
              <a:t>类型项目文档，不能调用客户端文档打印机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、报表功能：</a:t>
            </a:r>
            <a:r>
              <a:rPr lang="zh-CN" altLang="zh-CN" dirty="0" smtClean="0"/>
              <a:t>柱状图、饼图、曲线图、表格各提供一个</a:t>
            </a:r>
            <a:endParaRPr lang="zh-CN" altLang="en-US" dirty="0"/>
          </a:p>
        </p:txBody>
      </p:sp>
      <p:sp>
        <p:nvSpPr>
          <p:cNvPr id="47107" name="TextBox 7"/>
          <p:cNvSpPr txBox="1">
            <a:spLocks noChangeArrowheads="1"/>
          </p:cNvSpPr>
          <p:nvPr/>
        </p:nvSpPr>
        <p:spPr bwMode="auto">
          <a:xfrm>
            <a:off x="1746250" y="0"/>
            <a:ext cx="6858000" cy="612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3" tIns="45717" rIns="91433" bIns="45717">
            <a:spAutoFit/>
          </a:bodyPr>
          <a:lstStyle/>
          <a:p>
            <a:pPr algn="r"/>
            <a:r>
              <a:rPr lang="en-US" altLang="zh-CN" sz="3200" b="1">
                <a:solidFill>
                  <a:srgbClr val="AB0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3200" b="1">
                <a:solidFill>
                  <a:srgbClr val="AB0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3200" b="1">
              <a:solidFill>
                <a:srgbClr val="AB0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84655" y="2068195"/>
            <a:ext cx="24968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其他功能要求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386580" y="1118235"/>
            <a:ext cx="4622165" cy="4909185"/>
            <a:chOff x="308402" y="1988840"/>
            <a:chExt cx="4374185" cy="3279033"/>
          </a:xfrm>
        </p:grpSpPr>
        <p:grpSp>
          <p:nvGrpSpPr>
            <p:cNvPr id="2" name="组合 39"/>
            <p:cNvGrpSpPr/>
            <p:nvPr/>
          </p:nvGrpSpPr>
          <p:grpSpPr>
            <a:xfrm>
              <a:off x="308402" y="2003104"/>
              <a:ext cx="4374185" cy="196192"/>
              <a:chOff x="0" y="1392531"/>
              <a:chExt cx="8747448" cy="182261"/>
            </a:xfrm>
          </p:grpSpPr>
          <p:pic>
            <p:nvPicPr>
              <p:cNvPr id="47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7" r="7205" b="57679"/>
              <a:stretch>
                <a:fillRect/>
              </a:stretch>
            </p:blipFill>
            <p:spPr bwMode="auto">
              <a:xfrm>
                <a:off x="308402" y="2003104"/>
                <a:ext cx="4374185" cy="182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8" name="矩形 47"/>
              <p:cNvSpPr/>
              <p:nvPr/>
            </p:nvSpPr>
            <p:spPr>
              <a:xfrm>
                <a:off x="611560" y="1556792"/>
                <a:ext cx="7477053" cy="18000"/>
              </a:xfrm>
              <a:prstGeom prst="rect">
                <a:avLst/>
              </a:prstGeom>
              <a:gradFill>
                <a:gsLst>
                  <a:gs pos="49628">
                    <a:sysClr val="windowText" lastClr="000000">
                      <a:lumMod val="85000"/>
                      <a:lumOff val="15000"/>
                    </a:sysClr>
                  </a:gs>
                  <a:gs pos="200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108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矩形 7"/>
            <p:cNvSpPr/>
            <p:nvPr/>
          </p:nvSpPr>
          <p:spPr>
            <a:xfrm>
              <a:off x="1626104" y="2003104"/>
              <a:ext cx="1627751" cy="492437"/>
            </a:xfrm>
            <a:custGeom>
              <a:avLst/>
              <a:gdLst/>
              <a:ahLst/>
              <a:cxnLst/>
              <a:rect l="l" t="t" r="r" b="b"/>
              <a:pathLst>
                <a:path w="1512168" h="457470">
                  <a:moveTo>
                    <a:pt x="0" y="0"/>
                  </a:moveTo>
                  <a:lnTo>
                    <a:pt x="1512168" y="0"/>
                  </a:lnTo>
                  <a:lnTo>
                    <a:pt x="1512168" y="182261"/>
                  </a:lnTo>
                  <a:lnTo>
                    <a:pt x="1152128" y="182261"/>
                  </a:lnTo>
                  <a:lnTo>
                    <a:pt x="1152128" y="457470"/>
                  </a:lnTo>
                  <a:lnTo>
                    <a:pt x="364003" y="457470"/>
                  </a:lnTo>
                  <a:lnTo>
                    <a:pt x="364003" y="182261"/>
                  </a:lnTo>
                  <a:lnTo>
                    <a:pt x="0" y="182261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947848" y="2477563"/>
              <a:ext cx="2925988" cy="279031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075312" y="2602819"/>
              <a:ext cx="2663293" cy="25397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rgbClr val="00B0F0"/>
              </a:solidFill>
              <a:prstDash val="solid"/>
            </a:ln>
            <a:effectLst>
              <a:innerShdw blurRad="114300">
                <a:srgbClr val="000D26"/>
              </a:inn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5"/>
            <p:cNvSpPr/>
            <p:nvPr/>
          </p:nvSpPr>
          <p:spPr>
            <a:xfrm>
              <a:off x="1427147" y="1988840"/>
              <a:ext cx="590784" cy="202799"/>
            </a:xfrm>
            <a:custGeom>
              <a:avLst/>
              <a:gdLst/>
              <a:ahLst/>
              <a:cxnLst/>
              <a:rect l="l" t="t" r="r" b="b"/>
              <a:pathLst>
                <a:path w="548834" h="188399">
                  <a:moveTo>
                    <a:pt x="274417" y="0"/>
                  </a:moveTo>
                  <a:cubicBezTo>
                    <a:pt x="404445" y="0"/>
                    <a:pt x="514349" y="79193"/>
                    <a:pt x="548834" y="188399"/>
                  </a:cubicBezTo>
                  <a:lnTo>
                    <a:pt x="0" y="188399"/>
                  </a:lnTo>
                  <a:cubicBezTo>
                    <a:pt x="34485" y="79193"/>
                    <a:pt x="144389" y="0"/>
                    <a:pt x="2744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2C54"/>
                </a:gs>
                <a:gs pos="64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椭圆 5"/>
            <p:cNvSpPr/>
            <p:nvPr/>
          </p:nvSpPr>
          <p:spPr>
            <a:xfrm>
              <a:off x="2866296" y="1988840"/>
              <a:ext cx="590784" cy="202799"/>
            </a:xfrm>
            <a:custGeom>
              <a:avLst/>
              <a:gdLst/>
              <a:ahLst/>
              <a:cxnLst/>
              <a:rect l="l" t="t" r="r" b="b"/>
              <a:pathLst>
                <a:path w="548834" h="188399">
                  <a:moveTo>
                    <a:pt x="274417" y="0"/>
                  </a:moveTo>
                  <a:cubicBezTo>
                    <a:pt x="404445" y="0"/>
                    <a:pt x="514349" y="79193"/>
                    <a:pt x="548834" y="188399"/>
                  </a:cubicBezTo>
                  <a:lnTo>
                    <a:pt x="0" y="188399"/>
                  </a:lnTo>
                  <a:cubicBezTo>
                    <a:pt x="34485" y="79193"/>
                    <a:pt x="144389" y="0"/>
                    <a:pt x="2744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2C54"/>
                </a:gs>
                <a:gs pos="64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圆角矩形 13"/>
            <p:cNvSpPr/>
            <p:nvPr/>
          </p:nvSpPr>
          <p:spPr>
            <a:xfrm>
              <a:off x="1079194" y="2602819"/>
              <a:ext cx="2663293" cy="961400"/>
            </a:xfrm>
            <a:custGeom>
              <a:avLst/>
              <a:gdLst/>
              <a:ahLst/>
              <a:cxnLst/>
              <a:rect l="l" t="t" r="r" b="b"/>
              <a:pathLst>
                <a:path w="2474179" h="893133">
                  <a:moveTo>
                    <a:pt x="393250" y="0"/>
                  </a:moveTo>
                  <a:lnTo>
                    <a:pt x="2080929" y="0"/>
                  </a:lnTo>
                  <a:cubicBezTo>
                    <a:pt x="2298115" y="0"/>
                    <a:pt x="2474179" y="176064"/>
                    <a:pt x="2474179" y="393250"/>
                  </a:cubicBezTo>
                  <a:lnTo>
                    <a:pt x="2474179" y="808270"/>
                  </a:lnTo>
                  <a:cubicBezTo>
                    <a:pt x="2139973" y="643196"/>
                    <a:pt x="1742291" y="548411"/>
                    <a:pt x="1315732" y="548411"/>
                  </a:cubicBezTo>
                  <a:cubicBezTo>
                    <a:pt x="820148" y="548411"/>
                    <a:pt x="363540" y="676354"/>
                    <a:pt x="0" y="893133"/>
                  </a:cubicBezTo>
                  <a:lnTo>
                    <a:pt x="0" y="393250"/>
                  </a:lnTo>
                  <a:cubicBezTo>
                    <a:pt x="0" y="176064"/>
                    <a:pt x="176064" y="0"/>
                    <a:pt x="393250" y="0"/>
                  </a:cubicBezTo>
                  <a:close/>
                </a:path>
              </a:pathLst>
            </a:custGeom>
            <a:solidFill>
              <a:srgbClr val="FFFFFF">
                <a:alpha val="27843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55005" y="2103120"/>
            <a:ext cx="159194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反馈要求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54650" y="2666365"/>
            <a:ext cx="2192020" cy="254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1、反馈截止时间2月15日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2、不接受针对demo的需求沟通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3、本次demo需求关注需求理解程度、功能实现程度、功能扩展能力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4、提前完成可提前反馈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矩形 4"/>
          <p:cNvSpPr>
            <a:spLocks noChangeArrowheads="1"/>
          </p:cNvSpPr>
          <p:nvPr/>
        </p:nvSpPr>
        <p:spPr bwMode="auto">
          <a:xfrm>
            <a:off x="-9525" y="0"/>
            <a:ext cx="9245600" cy="685800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</p:spPr>
        <p:txBody>
          <a:bodyPr wrap="none" lIns="89993" tIns="46797" rIns="89993" bIns="46797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683" name="图片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8538" y="3165475"/>
            <a:ext cx="16732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8" name="Picture 6"/>
          <p:cNvPicPr>
            <a:picLocks noChangeAspect="1" noChangeArrowheads="1"/>
          </p:cNvPicPr>
          <p:nvPr/>
        </p:nvPicPr>
        <p:blipFill>
          <a:blip r:embed="rId5" cstate="print"/>
          <a:srcRect b="37708"/>
          <a:stretch>
            <a:fillRect/>
          </a:stretch>
        </p:blipFill>
        <p:spPr bwMode="auto">
          <a:xfrm>
            <a:off x="1016000" y="1878013"/>
            <a:ext cx="7194550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EB_03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2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4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_规划风格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3_规划风格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7_规划风格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4_规划风格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5_规划风格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6_规划风格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8_规划风格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9_规划风格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0_规划风格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11_规划风格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12_规划风格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13_规划风格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官方PPT模版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A5BA7"/>
      </a:accent6>
      <a:hlink>
        <a:srgbClr val="FFDE66"/>
      </a:hlink>
      <a:folHlink>
        <a:srgbClr val="D490C5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1_CEB_03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3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规划风格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规划风格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623</Words>
  <Application>Microsoft Office PowerPoint</Application>
  <PresentationFormat>全屏显示(4:3)</PresentationFormat>
  <Paragraphs>75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31</vt:i4>
      </vt:variant>
      <vt:variant>
        <vt:lpstr>幻灯片标题</vt:lpstr>
      </vt:variant>
      <vt:variant>
        <vt:i4>6</vt:i4>
      </vt:variant>
    </vt:vector>
  </HeadingPairs>
  <TitlesOfParts>
    <vt:vector size="49" baseType="lpstr">
      <vt:lpstr>黑体</vt:lpstr>
      <vt:lpstr>华文琥珀</vt:lpstr>
      <vt:lpstr>华文新魏</vt:lpstr>
      <vt:lpstr>宋体</vt:lpstr>
      <vt:lpstr>微软雅黑</vt:lpstr>
      <vt:lpstr>Arial</vt:lpstr>
      <vt:lpstr>Calibri</vt:lpstr>
      <vt:lpstr>Franklin Gothic Book</vt:lpstr>
      <vt:lpstr>Times New Roman</vt:lpstr>
      <vt:lpstr>Trebuchet MS</vt:lpstr>
      <vt:lpstr>Wingdings</vt:lpstr>
      <vt:lpstr>Wingdings 2</vt:lpstr>
      <vt:lpstr>CEB_03​​</vt:lpstr>
      <vt:lpstr>3_Office 主题​​</vt:lpstr>
      <vt:lpstr>1_Office 主题​​</vt:lpstr>
      <vt:lpstr>4_Office 主题​​</vt:lpstr>
      <vt:lpstr>规划风格</vt:lpstr>
      <vt:lpstr>1_规划风格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2_Office 主题​​</vt:lpstr>
      <vt:lpstr>12_Office 主题​​</vt:lpstr>
      <vt:lpstr>14_Office 主题​​</vt:lpstr>
      <vt:lpstr>2_规划风格</vt:lpstr>
      <vt:lpstr>3_规划风格</vt:lpstr>
      <vt:lpstr>7_规划风格</vt:lpstr>
      <vt:lpstr>4_规划风格</vt:lpstr>
      <vt:lpstr>5_规划风格</vt:lpstr>
      <vt:lpstr>6_规划风格</vt:lpstr>
      <vt:lpstr>8_规划风格</vt:lpstr>
      <vt:lpstr>9_规划风格</vt:lpstr>
      <vt:lpstr>10_规划风格</vt:lpstr>
      <vt:lpstr>11_规划风格</vt:lpstr>
      <vt:lpstr>12_规划风格</vt:lpstr>
      <vt:lpstr>13_规划风格</vt:lpstr>
      <vt:lpstr>官方PPT模版</vt:lpstr>
      <vt:lpstr>1_CEB_03​​</vt:lpstr>
      <vt:lpstr>23_Office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单元测试实施方案</dc:title>
  <dc:creator>田渊文</dc:creator>
  <cp:lastModifiedBy>章 韬韬</cp:lastModifiedBy>
  <cp:revision>8929</cp:revision>
  <dcterms:created xsi:type="dcterms:W3CDTF">2002-08-28T14:32:00Z</dcterms:created>
  <dcterms:modified xsi:type="dcterms:W3CDTF">2019-02-12T01:53:09Z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2052-10.8.0.5761</vt:lpwstr>
  </property>
</Properties>
</file>