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20500e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20500e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1527e25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1527e25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1527e25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1527e25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1527e25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1527e25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20500e8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20500e8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doptnotshop.xy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Semester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1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DreamHost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WordPress </a:t>
            </a:r>
            <a:r>
              <a:rPr lang="en"/>
              <a:t>Plugins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WooCommerce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https://www.adoptnotshop.xyz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Hosting : Dream Host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Wordpress for Implementation : Buy Route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on track with our deliverables.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Multiple Pages: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Adoption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Sponsor/ Social Media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Care Tips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gotten them running and are currently adding information and designing the layout of the pages.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in the process of creating a fun feature to put on our website to make it </a:t>
            </a:r>
            <a:r>
              <a:rPr lang="en"/>
              <a:t>unique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513" y="21514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</a:t>
            </a:r>
            <a:r>
              <a:rPr lang="en"/>
              <a:t>Management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Management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I. Unable to finish the project by deadline.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Probability: Low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Impact: High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Prevention: Make more higher level features a priority.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II. Loss of critical information, documents, or code.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Probability: Low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Impact: High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Prevention: GitHub will store all code and documents. If one version is lost the older version is available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