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13"/>
  </p:notesMasterIdLst>
  <p:sldIdLst>
    <p:sldId id="274" r:id="rId3"/>
    <p:sldId id="265" r:id="rId4"/>
    <p:sldId id="293" r:id="rId5"/>
    <p:sldId id="294" r:id="rId6"/>
    <p:sldId id="295" r:id="rId7"/>
    <p:sldId id="298" r:id="rId8"/>
    <p:sldId id="288" r:id="rId9"/>
    <p:sldId id="296" r:id="rId10"/>
    <p:sldId id="297" r:id="rId11"/>
    <p:sldId id="299" r:id="rId12"/>
  </p:sldIdLst>
  <p:sldSz cx="12192000" cy="6858000"/>
  <p:notesSz cx="6858000" cy="9144000"/>
  <p:embeddedFontLst>
    <p:embeddedFont>
      <p:font typeface="汉仪综艺体简" pitchFamily="49" charset="-122"/>
      <p:regular r:id="rId14"/>
    </p:embeddedFont>
    <p:embeddedFont>
      <p:font typeface="Calibri Light" charset="0"/>
      <p:regular r:id="rId15"/>
      <p:italic r:id="rId16"/>
    </p:embeddedFont>
    <p:embeddedFont>
      <p:font typeface="Calibri" pitchFamily="34" charset="0"/>
      <p:regular r:id="rId17"/>
      <p:bold r:id="rId18"/>
      <p:italic r:id="rId19"/>
      <p:boldItalic r:id="rId20"/>
    </p:embeddedFont>
    <p:embeddedFont>
      <p:font typeface="微软雅黑" pitchFamily="34" charset="-122"/>
      <p:regular r:id="rId21"/>
      <p:bold r:id="rId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1515"/>
    <a:srgbClr val="FD1616"/>
    <a:srgbClr val="D00F0F"/>
    <a:srgbClr val="A60A0A"/>
    <a:srgbClr val="FA1515"/>
    <a:srgbClr val="FC1515"/>
    <a:srgbClr val="C60E0E"/>
    <a:srgbClr val="C50E0E"/>
    <a:srgbClr val="FB1515"/>
    <a:srgbClr val="F025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23" d="100"/>
          <a:sy n="123" d="100"/>
        </p:scale>
        <p:origin x="-114" y="-222"/>
      </p:cViewPr>
      <p:guideLst>
        <p:guide orient="horz" pos="2160"/>
        <p:guide pos="3840"/>
      </p:guideLst>
    </p:cSldViewPr>
  </p:slideViewPr>
  <p:notesTextViewPr>
    <p:cViewPr>
      <p:scale>
        <a:sx n="1" d="1"/>
        <a:sy n="1" d="1"/>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F9AAB-0F72-421A-8D36-9D389E9FE561}" type="datetimeFigureOut">
              <a:rPr lang="zh-CN" altLang="en-US" smtClean="0"/>
              <a:t>2016/1/14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8F46BB-4122-4690-955F-3C987D16825B}" type="slidenum">
              <a:rPr lang="zh-CN" altLang="en-US" smtClean="0"/>
              <a:t>‹#›</a:t>
            </a:fld>
            <a:endParaRPr lang="zh-CN" altLang="en-US"/>
          </a:p>
        </p:txBody>
      </p:sp>
    </p:spTree>
    <p:extLst>
      <p:ext uri="{BB962C8B-B14F-4D97-AF65-F5344CB8AC3E}">
        <p14:creationId xmlns:p14="http://schemas.microsoft.com/office/powerpoint/2010/main" val="4090276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t>2016/1/14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77293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t>2016/1/14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31003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t>2016/1/14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25643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1429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477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9593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549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6426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7165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0271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922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t>2016/1/14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68960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2329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02837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027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7B9A9A1-FA24-4A2A-BFAA-724D54F8570E}" type="datetimeFigureOut">
              <a:rPr lang="zh-CN" altLang="en-US" smtClean="0"/>
              <a:t>2016/1/14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5407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7B9A9A1-FA24-4A2A-BFAA-724D54F8570E}" type="datetimeFigureOut">
              <a:rPr lang="zh-CN" altLang="en-US" smtClean="0"/>
              <a:t>2016/1/14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54592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7B9A9A1-FA24-4A2A-BFAA-724D54F8570E}" type="datetimeFigureOut">
              <a:rPr lang="zh-CN" altLang="en-US" smtClean="0"/>
              <a:t>2016/1/14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426138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7B9A9A1-FA24-4A2A-BFAA-724D54F8570E}" type="datetimeFigureOut">
              <a:rPr lang="zh-CN" altLang="en-US" smtClean="0"/>
              <a:t>2016/1/14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84484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B9A9A1-FA24-4A2A-BFAA-724D54F8570E}" type="datetimeFigureOut">
              <a:rPr lang="zh-CN" altLang="en-US" smtClean="0"/>
              <a:t>2016/1/14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77727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B9A9A1-FA24-4A2A-BFAA-724D54F8570E}" type="datetimeFigureOut">
              <a:rPr lang="zh-CN" altLang="en-US" smtClean="0"/>
              <a:t>2016/1/14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396498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B9A9A1-FA24-4A2A-BFAA-724D54F8570E}" type="datetimeFigureOut">
              <a:rPr lang="zh-CN" altLang="en-US" smtClean="0"/>
              <a:t>2016/1/14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426431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8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9A9A1-FA24-4A2A-BFAA-724D54F8570E}" type="datetimeFigureOut">
              <a:rPr lang="zh-CN" altLang="en-US" smtClean="0"/>
              <a:t>2016/1/14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555638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2016/1/14</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3270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7.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8.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7812851">
            <a:off x="10945707" y="-157917"/>
            <a:ext cx="351864" cy="2505832"/>
          </a:xfrm>
          <a:prstGeom prst="rect">
            <a:avLst/>
          </a:prstGeom>
        </p:spPr>
      </p:pic>
      <p:sp>
        <p:nvSpPr>
          <p:cNvPr id="18" name="文本框 17"/>
          <p:cNvSpPr txBox="1"/>
          <p:nvPr/>
        </p:nvSpPr>
        <p:spPr>
          <a:xfrm rot="2441754" flipH="1">
            <a:off x="10653133" y="540701"/>
            <a:ext cx="1508984" cy="400110"/>
          </a:xfrm>
          <a:prstGeom prst="rect">
            <a:avLst/>
          </a:prstGeom>
          <a:noFill/>
        </p:spPr>
        <p:txBody>
          <a:bodyPr wrap="square" rtlCol="0">
            <a:spAutoFit/>
          </a:bodyPr>
          <a:lstStyle/>
          <a:p>
            <a:r>
              <a:rPr lang="zh-CN" altLang="en-US" sz="2000" dirty="0" smtClean="0">
                <a:latin typeface="汉仪综艺体简" panose="02010609000101010101" pitchFamily="49" charset="-122"/>
                <a:ea typeface="汉仪综艺体简" panose="02010609000101010101" pitchFamily="49" charset="-122"/>
              </a:rPr>
              <a:t>我是小副本</a:t>
            </a:r>
            <a:endParaRPr lang="zh-CN" altLang="en-US" sz="2000" dirty="0">
              <a:latin typeface="汉仪综艺体简" panose="02010609000101010101" pitchFamily="49" charset="-122"/>
              <a:ea typeface="汉仪综艺体简" panose="02010609000101010101" pitchFamily="49" charset="-122"/>
            </a:endParaRPr>
          </a:p>
        </p:txBody>
      </p:sp>
      <p:sp>
        <p:nvSpPr>
          <p:cNvPr id="34" name="Freeform 23"/>
          <p:cNvSpPr>
            <a:spLocks/>
          </p:cNvSpPr>
          <p:nvPr/>
        </p:nvSpPr>
        <p:spPr bwMode="auto">
          <a:xfrm>
            <a:off x="7234497" y="3256697"/>
            <a:ext cx="1062339" cy="715967"/>
          </a:xfrm>
          <a:custGeom>
            <a:avLst/>
            <a:gdLst>
              <a:gd name="T0" fmla="*/ 0 w 549"/>
              <a:gd name="T1" fmla="*/ 107 h 370"/>
              <a:gd name="T2" fmla="*/ 495 w 549"/>
              <a:gd name="T3" fmla="*/ 0 h 370"/>
              <a:gd name="T4" fmla="*/ 443 w 549"/>
              <a:gd name="T5" fmla="*/ 148 h 370"/>
              <a:gd name="T6" fmla="*/ 549 w 549"/>
              <a:gd name="T7" fmla="*/ 262 h 370"/>
              <a:gd name="T8" fmla="*/ 54 w 549"/>
              <a:gd name="T9" fmla="*/ 370 h 370"/>
              <a:gd name="T10" fmla="*/ 0 w 549"/>
              <a:gd name="T11" fmla="*/ 107 h 370"/>
            </a:gdLst>
            <a:ahLst/>
            <a:cxnLst>
              <a:cxn ang="0">
                <a:pos x="T0" y="T1"/>
              </a:cxn>
              <a:cxn ang="0">
                <a:pos x="T2" y="T3"/>
              </a:cxn>
              <a:cxn ang="0">
                <a:pos x="T4" y="T5"/>
              </a:cxn>
              <a:cxn ang="0">
                <a:pos x="T6" y="T7"/>
              </a:cxn>
              <a:cxn ang="0">
                <a:pos x="T8" y="T9"/>
              </a:cxn>
              <a:cxn ang="0">
                <a:pos x="T10" y="T11"/>
              </a:cxn>
            </a:cxnLst>
            <a:rect l="0" t="0" r="r" b="b"/>
            <a:pathLst>
              <a:path w="549" h="370">
                <a:moveTo>
                  <a:pt x="0" y="107"/>
                </a:moveTo>
                <a:lnTo>
                  <a:pt x="495" y="0"/>
                </a:lnTo>
                <a:lnTo>
                  <a:pt x="443" y="148"/>
                </a:lnTo>
                <a:lnTo>
                  <a:pt x="549" y="262"/>
                </a:lnTo>
                <a:lnTo>
                  <a:pt x="54" y="370"/>
                </a:lnTo>
                <a:lnTo>
                  <a:pt x="0" y="107"/>
                </a:lnTo>
                <a:close/>
              </a:path>
            </a:pathLst>
          </a:custGeom>
          <a:gradFill flip="none" rotWithShape="1">
            <a:gsLst>
              <a:gs pos="0">
                <a:srgbClr val="F02525">
                  <a:shade val="30000"/>
                  <a:satMod val="115000"/>
                </a:srgbClr>
              </a:gs>
              <a:gs pos="50000">
                <a:srgbClr val="F02525">
                  <a:shade val="67500"/>
                  <a:satMod val="115000"/>
                </a:srgbClr>
              </a:gs>
              <a:gs pos="100000">
                <a:srgbClr val="F02525">
                  <a:shade val="100000"/>
                  <a:satMod val="115000"/>
                </a:srgbClr>
              </a:gs>
            </a:gsLst>
            <a:lin ang="18900000" scaled="1"/>
            <a:tileRect/>
          </a:gradFill>
          <a:ln>
            <a:noFill/>
          </a:ln>
          <a:effectLst>
            <a:outerShdw blurRad="127000" dist="1016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4"/>
          <p:cNvSpPr>
            <a:spLocks/>
          </p:cNvSpPr>
          <p:nvPr/>
        </p:nvSpPr>
        <p:spPr bwMode="auto">
          <a:xfrm>
            <a:off x="7228691" y="3430849"/>
            <a:ext cx="615344" cy="348308"/>
          </a:xfrm>
          <a:custGeom>
            <a:avLst/>
            <a:gdLst>
              <a:gd name="T0" fmla="*/ 318 w 318"/>
              <a:gd name="T1" fmla="*/ 0 h 180"/>
              <a:gd name="T2" fmla="*/ 0 w 318"/>
              <a:gd name="T3" fmla="*/ 17 h 180"/>
              <a:gd name="T4" fmla="*/ 31 w 318"/>
              <a:gd name="T5" fmla="*/ 180 h 180"/>
              <a:gd name="T6" fmla="*/ 318 w 318"/>
              <a:gd name="T7" fmla="*/ 0 h 180"/>
            </a:gdLst>
            <a:ahLst/>
            <a:cxnLst>
              <a:cxn ang="0">
                <a:pos x="T0" y="T1"/>
              </a:cxn>
              <a:cxn ang="0">
                <a:pos x="T2" y="T3"/>
              </a:cxn>
              <a:cxn ang="0">
                <a:pos x="T4" y="T5"/>
              </a:cxn>
              <a:cxn ang="0">
                <a:pos x="T6" y="T7"/>
              </a:cxn>
            </a:cxnLst>
            <a:rect l="0" t="0" r="r" b="b"/>
            <a:pathLst>
              <a:path w="318" h="180">
                <a:moveTo>
                  <a:pt x="318" y="0"/>
                </a:moveTo>
                <a:lnTo>
                  <a:pt x="0" y="17"/>
                </a:lnTo>
                <a:lnTo>
                  <a:pt x="31" y="180"/>
                </a:lnTo>
                <a:lnTo>
                  <a:pt x="318" y="0"/>
                </a:lnTo>
                <a:close/>
              </a:path>
            </a:pathLst>
          </a:custGeom>
          <a:solidFill>
            <a:srgbClr val="A6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1"/>
          <p:cNvSpPr>
            <a:spLocks/>
          </p:cNvSpPr>
          <p:nvPr/>
        </p:nvSpPr>
        <p:spPr bwMode="auto">
          <a:xfrm>
            <a:off x="3886869" y="3256697"/>
            <a:ext cx="1062339" cy="715967"/>
          </a:xfrm>
          <a:custGeom>
            <a:avLst/>
            <a:gdLst>
              <a:gd name="T0" fmla="*/ 549 w 549"/>
              <a:gd name="T1" fmla="*/ 107 h 370"/>
              <a:gd name="T2" fmla="*/ 54 w 549"/>
              <a:gd name="T3" fmla="*/ 0 h 370"/>
              <a:gd name="T4" fmla="*/ 104 w 549"/>
              <a:gd name="T5" fmla="*/ 148 h 370"/>
              <a:gd name="T6" fmla="*/ 0 w 549"/>
              <a:gd name="T7" fmla="*/ 262 h 370"/>
              <a:gd name="T8" fmla="*/ 495 w 549"/>
              <a:gd name="T9" fmla="*/ 370 h 370"/>
              <a:gd name="T10" fmla="*/ 549 w 549"/>
              <a:gd name="T11" fmla="*/ 107 h 370"/>
            </a:gdLst>
            <a:ahLst/>
            <a:cxnLst>
              <a:cxn ang="0">
                <a:pos x="T0" y="T1"/>
              </a:cxn>
              <a:cxn ang="0">
                <a:pos x="T2" y="T3"/>
              </a:cxn>
              <a:cxn ang="0">
                <a:pos x="T4" y="T5"/>
              </a:cxn>
              <a:cxn ang="0">
                <a:pos x="T6" y="T7"/>
              </a:cxn>
              <a:cxn ang="0">
                <a:pos x="T8" y="T9"/>
              </a:cxn>
              <a:cxn ang="0">
                <a:pos x="T10" y="T11"/>
              </a:cxn>
            </a:cxnLst>
            <a:rect l="0" t="0" r="r" b="b"/>
            <a:pathLst>
              <a:path w="549" h="370">
                <a:moveTo>
                  <a:pt x="549" y="107"/>
                </a:moveTo>
                <a:lnTo>
                  <a:pt x="54" y="0"/>
                </a:lnTo>
                <a:lnTo>
                  <a:pt x="104" y="148"/>
                </a:lnTo>
                <a:lnTo>
                  <a:pt x="0" y="262"/>
                </a:lnTo>
                <a:lnTo>
                  <a:pt x="495" y="370"/>
                </a:lnTo>
                <a:lnTo>
                  <a:pt x="549" y="107"/>
                </a:lnTo>
                <a:close/>
              </a:path>
            </a:pathLst>
          </a:custGeom>
          <a:gradFill flip="none" rotWithShape="1">
            <a:gsLst>
              <a:gs pos="0">
                <a:srgbClr val="F02525">
                  <a:shade val="30000"/>
                  <a:satMod val="115000"/>
                </a:srgbClr>
              </a:gs>
              <a:gs pos="50000">
                <a:srgbClr val="F02525">
                  <a:shade val="67500"/>
                  <a:satMod val="115000"/>
                </a:srgbClr>
              </a:gs>
              <a:gs pos="100000">
                <a:srgbClr val="F02525">
                  <a:shade val="100000"/>
                  <a:satMod val="115000"/>
                </a:srgbClr>
              </a:gs>
            </a:gsLst>
            <a:path path="circle">
              <a:fillToRect l="100000" t="100000"/>
            </a:path>
            <a:tileRect r="-100000" b="-100000"/>
          </a:gradFill>
          <a:ln>
            <a:noFill/>
          </a:ln>
          <a:effectLst>
            <a:outerShdw blurRad="127000" dist="1016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
          <p:cNvSpPr>
            <a:spLocks/>
          </p:cNvSpPr>
          <p:nvPr/>
        </p:nvSpPr>
        <p:spPr bwMode="auto">
          <a:xfrm>
            <a:off x="4339669" y="3430849"/>
            <a:ext cx="609539" cy="348308"/>
          </a:xfrm>
          <a:custGeom>
            <a:avLst/>
            <a:gdLst>
              <a:gd name="T0" fmla="*/ 0 w 315"/>
              <a:gd name="T1" fmla="*/ 0 h 180"/>
              <a:gd name="T2" fmla="*/ 315 w 315"/>
              <a:gd name="T3" fmla="*/ 17 h 180"/>
              <a:gd name="T4" fmla="*/ 287 w 315"/>
              <a:gd name="T5" fmla="*/ 180 h 180"/>
              <a:gd name="T6" fmla="*/ 0 w 315"/>
              <a:gd name="T7" fmla="*/ 0 h 180"/>
            </a:gdLst>
            <a:ahLst/>
            <a:cxnLst>
              <a:cxn ang="0">
                <a:pos x="T0" y="T1"/>
              </a:cxn>
              <a:cxn ang="0">
                <a:pos x="T2" y="T3"/>
              </a:cxn>
              <a:cxn ang="0">
                <a:pos x="T4" y="T5"/>
              </a:cxn>
              <a:cxn ang="0">
                <a:pos x="T6" y="T7"/>
              </a:cxn>
            </a:cxnLst>
            <a:rect l="0" t="0" r="r" b="b"/>
            <a:pathLst>
              <a:path w="315" h="180">
                <a:moveTo>
                  <a:pt x="0" y="0"/>
                </a:moveTo>
                <a:lnTo>
                  <a:pt x="315" y="17"/>
                </a:lnTo>
                <a:lnTo>
                  <a:pt x="287" y="180"/>
                </a:lnTo>
                <a:lnTo>
                  <a:pt x="0" y="0"/>
                </a:lnTo>
                <a:close/>
              </a:path>
            </a:pathLst>
          </a:custGeom>
          <a:solidFill>
            <a:srgbClr val="A6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椭圆 37"/>
          <p:cNvSpPr/>
          <p:nvPr/>
        </p:nvSpPr>
        <p:spPr>
          <a:xfrm>
            <a:off x="4488795" y="1452954"/>
            <a:ext cx="3206117" cy="3206117"/>
          </a:xfrm>
          <a:prstGeom prst="ellipse">
            <a:avLst/>
          </a:prstGeom>
          <a:gradFill>
            <a:gsLst>
              <a:gs pos="0">
                <a:srgbClr val="E4E4E4"/>
              </a:gs>
              <a:gs pos="100000">
                <a:schemeClr val="bg1"/>
              </a:gs>
            </a:gsLst>
            <a:lin ang="2700000" scaled="0"/>
          </a:gradFill>
          <a:ln w="571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AutoShape 19"/>
          <p:cNvSpPr>
            <a:spLocks noChangeAspect="1" noChangeArrowheads="1" noTextEdit="1"/>
          </p:cNvSpPr>
          <p:nvPr/>
        </p:nvSpPr>
        <p:spPr bwMode="auto">
          <a:xfrm>
            <a:off x="3890739" y="3260565"/>
            <a:ext cx="4402227" cy="115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5"/>
          <p:cNvSpPr>
            <a:spLocks/>
          </p:cNvSpPr>
          <p:nvPr/>
        </p:nvSpPr>
        <p:spPr bwMode="auto">
          <a:xfrm>
            <a:off x="4335799" y="3430849"/>
            <a:ext cx="3502431" cy="1097170"/>
          </a:xfrm>
          <a:custGeom>
            <a:avLst/>
            <a:gdLst>
              <a:gd name="T0" fmla="*/ 764 w 764"/>
              <a:gd name="T1" fmla="*/ 0 h 237"/>
              <a:gd name="T2" fmla="*/ 0 w 764"/>
              <a:gd name="T3" fmla="*/ 0 h 237"/>
              <a:gd name="T4" fmla="*/ 0 w 764"/>
              <a:gd name="T5" fmla="*/ 140 h 237"/>
              <a:gd name="T6" fmla="*/ 764 w 764"/>
              <a:gd name="T7" fmla="*/ 140 h 237"/>
              <a:gd name="T8" fmla="*/ 764 w 764"/>
              <a:gd name="T9" fmla="*/ 0 h 237"/>
            </a:gdLst>
            <a:ahLst/>
            <a:cxnLst>
              <a:cxn ang="0">
                <a:pos x="T0" y="T1"/>
              </a:cxn>
              <a:cxn ang="0">
                <a:pos x="T2" y="T3"/>
              </a:cxn>
              <a:cxn ang="0">
                <a:pos x="T4" y="T5"/>
              </a:cxn>
              <a:cxn ang="0">
                <a:pos x="T6" y="T7"/>
              </a:cxn>
              <a:cxn ang="0">
                <a:pos x="T8" y="T9"/>
              </a:cxn>
            </a:cxnLst>
            <a:rect l="0" t="0" r="r" b="b"/>
            <a:pathLst>
              <a:path w="764" h="237">
                <a:moveTo>
                  <a:pt x="764" y="0"/>
                </a:moveTo>
                <a:cubicBezTo>
                  <a:pt x="511" y="97"/>
                  <a:pt x="254" y="97"/>
                  <a:pt x="0" y="0"/>
                </a:cubicBezTo>
                <a:cubicBezTo>
                  <a:pt x="0" y="47"/>
                  <a:pt x="0" y="93"/>
                  <a:pt x="0" y="140"/>
                </a:cubicBezTo>
                <a:cubicBezTo>
                  <a:pt x="254" y="237"/>
                  <a:pt x="511" y="237"/>
                  <a:pt x="764" y="140"/>
                </a:cubicBezTo>
                <a:cubicBezTo>
                  <a:pt x="764" y="93"/>
                  <a:pt x="764" y="47"/>
                  <a:pt x="764" y="0"/>
                </a:cubicBezTo>
                <a:close/>
              </a:path>
            </a:pathLst>
          </a:custGeom>
          <a:solidFill>
            <a:srgbClr val="F91515"/>
          </a:solidFill>
          <a:ln>
            <a:noFill/>
          </a:ln>
          <a:effectLst>
            <a:outerShdw blurRad="127000" dist="1016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文本框 38"/>
          <p:cNvSpPr txBox="1"/>
          <p:nvPr/>
        </p:nvSpPr>
        <p:spPr>
          <a:xfrm flipH="1">
            <a:off x="5264075" y="2532760"/>
            <a:ext cx="1835159" cy="461665"/>
          </a:xfrm>
          <a:prstGeom prst="rect">
            <a:avLst/>
          </a:prstGeom>
          <a:noFill/>
        </p:spPr>
        <p:txBody>
          <a:bodyPr wrap="square" rtlCol="0">
            <a:spAutoFit/>
          </a:bodyPr>
          <a:lstStyle/>
          <a:p>
            <a:r>
              <a:rPr lang="zh-CN" altLang="en-US" sz="2400" dirty="0">
                <a:latin typeface="汉仪综艺体简" panose="02010609000101010101" pitchFamily="49" charset="-122"/>
                <a:ea typeface="汉仪综艺体简" panose="02010609000101010101" pitchFamily="49" charset="-122"/>
              </a:rPr>
              <a:t>这里</a:t>
            </a:r>
            <a:r>
              <a:rPr lang="zh-CN" altLang="en-US" sz="2400" dirty="0" smtClean="0">
                <a:latin typeface="汉仪综艺体简" panose="02010609000101010101" pitchFamily="49" charset="-122"/>
                <a:ea typeface="汉仪综艺体简" panose="02010609000101010101" pitchFamily="49" charset="-122"/>
              </a:rPr>
              <a:t>是标题</a:t>
            </a:r>
            <a:endParaRPr lang="zh-CN" altLang="en-US" sz="2400" dirty="0">
              <a:latin typeface="汉仪综艺体简" panose="02010609000101010101" pitchFamily="49" charset="-122"/>
              <a:ea typeface="汉仪综艺体简" panose="02010609000101010101" pitchFamily="49" charset="-122"/>
            </a:endParaRPr>
          </a:p>
        </p:txBody>
      </p:sp>
      <p:sp>
        <p:nvSpPr>
          <p:cNvPr id="40" name="文本框 39"/>
          <p:cNvSpPr txBox="1"/>
          <p:nvPr/>
        </p:nvSpPr>
        <p:spPr>
          <a:xfrm flipH="1">
            <a:off x="5098333" y="2994610"/>
            <a:ext cx="2071704" cy="369332"/>
          </a:xfrm>
          <a:prstGeom prst="rect">
            <a:avLst/>
          </a:prstGeom>
          <a:noFill/>
        </p:spPr>
        <p:txBody>
          <a:bodyPr wrap="square" rtlCol="0">
            <a:spAutoFit/>
          </a:bodyPr>
          <a:lstStyle/>
          <a:p>
            <a:pPr algn="ctr"/>
            <a:r>
              <a:rPr lang="en-US" altLang="zh-CN" dirty="0" smtClean="0">
                <a:solidFill>
                  <a:srgbClr val="F22424"/>
                </a:solidFill>
                <a:latin typeface="微软雅黑" panose="020B0503020204020204" pitchFamily="34" charset="-122"/>
                <a:ea typeface="微软雅黑" panose="020B0503020204020204" pitchFamily="34" charset="-122"/>
              </a:rPr>
              <a:t>There is the title</a:t>
            </a:r>
            <a:endParaRPr lang="zh-CN" altLang="en-US" dirty="0">
              <a:solidFill>
                <a:srgbClr val="F22424"/>
              </a:solidFill>
              <a:latin typeface="微软雅黑" panose="020B0503020204020204" pitchFamily="34" charset="-122"/>
              <a:ea typeface="微软雅黑" panose="020B0503020204020204" pitchFamily="34" charset="-122"/>
            </a:endParaRPr>
          </a:p>
        </p:txBody>
      </p:sp>
      <p:sp>
        <p:nvSpPr>
          <p:cNvPr id="44" name="文本框 43"/>
          <p:cNvSpPr txBox="1"/>
          <p:nvPr/>
        </p:nvSpPr>
        <p:spPr>
          <a:xfrm flipH="1">
            <a:off x="3197813" y="5391286"/>
            <a:ext cx="5788291" cy="584775"/>
          </a:xfrm>
          <a:prstGeom prst="rect">
            <a:avLst/>
          </a:prstGeom>
          <a:noFill/>
        </p:spPr>
        <p:txBody>
          <a:bodyPr wrap="square" rtlCol="0">
            <a:spAutoFit/>
          </a:bodyPr>
          <a:lstStyle/>
          <a:p>
            <a:pPr algn="ctr"/>
            <a:r>
              <a:rPr lang="en-US" altLang="zh-CN" sz="3200" dirty="0" smtClean="0">
                <a:latin typeface="Stencil Std" panose="04020904080802020404" pitchFamily="82" charset="0"/>
              </a:rPr>
              <a:t>POWERPIONT  TEMPLATE</a:t>
            </a:r>
            <a:endParaRPr lang="zh-CN" altLang="en-US" sz="3200" dirty="0">
              <a:latin typeface="Stencil Std" panose="04020904080802020404" pitchFamily="82" charset="0"/>
            </a:endParaRPr>
          </a:p>
        </p:txBody>
      </p:sp>
    </p:spTree>
    <p:extLst>
      <p:ext uri="{BB962C8B-B14F-4D97-AF65-F5344CB8AC3E}">
        <p14:creationId xmlns:p14="http://schemas.microsoft.com/office/powerpoint/2010/main" val="49613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par>
                          <p:cTn id="23" fill="hold">
                            <p:stCondLst>
                              <p:cond delay="500"/>
                            </p:stCondLst>
                            <p:childTnLst>
                              <p:par>
                                <p:cTn id="24" presetID="47" presetClass="entr" presetSubtype="0" fill="hold" grpId="0"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1000"/>
                                        <p:tgtEl>
                                          <p:spTgt spid="38"/>
                                        </p:tgtEl>
                                      </p:cBhvr>
                                    </p:animEffect>
                                    <p:anim calcmode="lin" valueType="num">
                                      <p:cBhvr>
                                        <p:cTn id="27" dur="1000" fill="hold"/>
                                        <p:tgtEl>
                                          <p:spTgt spid="38"/>
                                        </p:tgtEl>
                                        <p:attrNameLst>
                                          <p:attrName>ppt_x</p:attrName>
                                        </p:attrNameLst>
                                      </p:cBhvr>
                                      <p:tavLst>
                                        <p:tav tm="0">
                                          <p:val>
                                            <p:strVal val="#ppt_x"/>
                                          </p:val>
                                        </p:tav>
                                        <p:tav tm="100000">
                                          <p:val>
                                            <p:strVal val="#ppt_x"/>
                                          </p:val>
                                        </p:tav>
                                      </p:tavLst>
                                    </p:anim>
                                    <p:anim calcmode="lin" valueType="num">
                                      <p:cBhvr>
                                        <p:cTn id="28" dur="1000" fill="hold"/>
                                        <p:tgtEl>
                                          <p:spTgt spid="38"/>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500"/>
                                        <p:tgtEl>
                                          <p:spTgt spid="39"/>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4" grpId="0" animBg="1"/>
      <p:bldP spid="35" grpId="0" animBg="1"/>
      <p:bldP spid="32" grpId="0" animBg="1"/>
      <p:bldP spid="33" grpId="0" animBg="1"/>
      <p:bldP spid="38" grpId="0" animBg="1"/>
      <p:bldP spid="20" grpId="0"/>
      <p:bldP spid="37" grpId="0" animBg="1"/>
      <p:bldP spid="39" grpId="0"/>
      <p:bldP spid="40" grpId="0"/>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390964" y="127292"/>
            <a:ext cx="10273832" cy="2679593"/>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8567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r>
              <a:rPr lang="zh-CN" altLang="en-US" sz="2800" dirty="0">
                <a:latin typeface="汉仪综艺体简" panose="02010609000101010101" pitchFamily="49" charset="-122"/>
                <a:ea typeface="汉仪综艺体简" panose="02010609000101010101" pitchFamily="49" charset="-122"/>
              </a:rPr>
              <a:t>这里</a:t>
            </a:r>
            <a:r>
              <a:rPr lang="zh-CN" altLang="en-US" sz="2800" dirty="0" smtClean="0">
                <a:latin typeface="汉仪综艺体简" panose="02010609000101010101" pitchFamily="49" charset="-122"/>
                <a:ea typeface="汉仪综艺体简" panose="02010609000101010101" pitchFamily="49" charset="-122"/>
              </a:rPr>
              <a:t>是标题</a:t>
            </a:r>
            <a:endParaRPr lang="zh-CN" altLang="en-US" sz="2800" dirty="0">
              <a:latin typeface="汉仪综艺体简" panose="02010609000101010101" pitchFamily="49" charset="-122"/>
              <a:ea typeface="汉仪综艺体简" panose="02010609000101010101" pitchFamily="49" charset="-122"/>
            </a:endParaRPr>
          </a:p>
        </p:txBody>
      </p:sp>
      <p:sp>
        <p:nvSpPr>
          <p:cNvPr id="41" name="圆角矩形 40"/>
          <p:cNvSpPr/>
          <p:nvPr/>
        </p:nvSpPr>
        <p:spPr>
          <a:xfrm>
            <a:off x="4178820" y="2312897"/>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6307939" y="2312897"/>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4178820" y="4078944"/>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6313056" y="4078943"/>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Group 104"/>
          <p:cNvGrpSpPr>
            <a:grpSpLocks noChangeAspect="1"/>
          </p:cNvGrpSpPr>
          <p:nvPr/>
        </p:nvGrpSpPr>
        <p:grpSpPr bwMode="auto">
          <a:xfrm>
            <a:off x="4688252" y="3554676"/>
            <a:ext cx="2789237" cy="731837"/>
            <a:chOff x="5157" y="339"/>
            <a:chExt cx="1757" cy="461"/>
          </a:xfrm>
          <a:effectLst>
            <a:outerShdw blurRad="127000" dist="101600" dir="2700000" algn="tl" rotWithShape="0">
              <a:prstClr val="black">
                <a:alpha val="40000"/>
              </a:prstClr>
            </a:outerShdw>
          </a:effectLst>
        </p:grpSpPr>
        <p:sp>
          <p:nvSpPr>
            <p:cNvPr id="61" name="AutoShape 103"/>
            <p:cNvSpPr>
              <a:spLocks noChangeAspect="1" noChangeArrowheads="1" noTextEdit="1"/>
            </p:cNvSpPr>
            <p:nvPr/>
          </p:nvSpPr>
          <p:spPr bwMode="auto">
            <a:xfrm>
              <a:off x="5157" y="339"/>
              <a:ext cx="1757"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05"/>
            <p:cNvSpPr>
              <a:spLocks/>
            </p:cNvSpPr>
            <p:nvPr/>
          </p:nvSpPr>
          <p:spPr bwMode="auto">
            <a:xfrm>
              <a:off x="6556" y="524"/>
              <a:ext cx="358" cy="276"/>
            </a:xfrm>
            <a:custGeom>
              <a:avLst/>
              <a:gdLst>
                <a:gd name="T0" fmla="*/ 0 w 151"/>
                <a:gd name="T1" fmla="*/ 98 h 115"/>
                <a:gd name="T2" fmla="*/ 151 w 151"/>
                <a:gd name="T3" fmla="*/ 98 h 115"/>
                <a:gd name="T4" fmla="*/ 127 w 151"/>
                <a:gd name="T5" fmla="*/ 52 h 115"/>
                <a:gd name="T6" fmla="*/ 151 w 151"/>
                <a:gd name="T7" fmla="*/ 17 h 115"/>
                <a:gd name="T8" fmla="*/ 0 w 151"/>
                <a:gd name="T9" fmla="*/ 17 h 115"/>
                <a:gd name="T10" fmla="*/ 0 w 151"/>
                <a:gd name="T11" fmla="*/ 98 h 115"/>
              </a:gdLst>
              <a:ahLst/>
              <a:cxnLst>
                <a:cxn ang="0">
                  <a:pos x="T0" y="T1"/>
                </a:cxn>
                <a:cxn ang="0">
                  <a:pos x="T2" y="T3"/>
                </a:cxn>
                <a:cxn ang="0">
                  <a:pos x="T4" y="T5"/>
                </a:cxn>
                <a:cxn ang="0">
                  <a:pos x="T6" y="T7"/>
                </a:cxn>
                <a:cxn ang="0">
                  <a:pos x="T8" y="T9"/>
                </a:cxn>
                <a:cxn ang="0">
                  <a:pos x="T10" y="T11"/>
                </a:cxn>
              </a:cxnLst>
              <a:rect l="0" t="0" r="r" b="b"/>
              <a:pathLst>
                <a:path w="151" h="115">
                  <a:moveTo>
                    <a:pt x="0" y="98"/>
                  </a:moveTo>
                  <a:cubicBezTo>
                    <a:pt x="53" y="115"/>
                    <a:pt x="99" y="81"/>
                    <a:pt x="151" y="98"/>
                  </a:cubicBezTo>
                  <a:cubicBezTo>
                    <a:pt x="142" y="78"/>
                    <a:pt x="137" y="69"/>
                    <a:pt x="127" y="52"/>
                  </a:cubicBezTo>
                  <a:cubicBezTo>
                    <a:pt x="137" y="36"/>
                    <a:pt x="142" y="29"/>
                    <a:pt x="151" y="17"/>
                  </a:cubicBezTo>
                  <a:cubicBezTo>
                    <a:pt x="99" y="0"/>
                    <a:pt x="53" y="34"/>
                    <a:pt x="0" y="17"/>
                  </a:cubicBezTo>
                  <a:cubicBezTo>
                    <a:pt x="0" y="50"/>
                    <a:pt x="0" y="66"/>
                    <a:pt x="0" y="98"/>
                  </a:cubicBezTo>
                  <a:close/>
                </a:path>
              </a:pathLst>
            </a:custGeom>
            <a:gradFill flip="none" rotWithShape="1">
              <a:gsLst>
                <a:gs pos="0">
                  <a:srgbClr val="D00F0F">
                    <a:shade val="30000"/>
                    <a:satMod val="115000"/>
                  </a:srgbClr>
                </a:gs>
                <a:gs pos="50000">
                  <a:srgbClr val="D00F0F">
                    <a:shade val="67500"/>
                    <a:satMod val="115000"/>
                  </a:srgbClr>
                </a:gs>
                <a:gs pos="100000">
                  <a:srgbClr val="D00F0F">
                    <a:shade val="100000"/>
                    <a:satMod val="115000"/>
                  </a:srgbClr>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06"/>
            <p:cNvSpPr>
              <a:spLocks/>
            </p:cNvSpPr>
            <p:nvPr/>
          </p:nvSpPr>
          <p:spPr bwMode="auto">
            <a:xfrm>
              <a:off x="6556" y="495"/>
              <a:ext cx="211" cy="264"/>
            </a:xfrm>
            <a:custGeom>
              <a:avLst/>
              <a:gdLst>
                <a:gd name="T0" fmla="*/ 89 w 89"/>
                <a:gd name="T1" fmla="*/ 83 h 110"/>
                <a:gd name="T2" fmla="*/ 38 w 89"/>
                <a:gd name="T3" fmla="*/ 92 h 110"/>
                <a:gd name="T4" fmla="*/ 0 w 89"/>
                <a:gd name="T5" fmla="*/ 110 h 110"/>
                <a:gd name="T6" fmla="*/ 0 w 89"/>
                <a:gd name="T7" fmla="*/ 0 h 110"/>
                <a:gd name="T8" fmla="*/ 89 w 89"/>
                <a:gd name="T9" fmla="*/ 83 h 110"/>
              </a:gdLst>
              <a:ahLst/>
              <a:cxnLst>
                <a:cxn ang="0">
                  <a:pos x="T0" y="T1"/>
                </a:cxn>
                <a:cxn ang="0">
                  <a:pos x="T2" y="T3"/>
                </a:cxn>
                <a:cxn ang="0">
                  <a:pos x="T4" y="T5"/>
                </a:cxn>
                <a:cxn ang="0">
                  <a:pos x="T6" y="T7"/>
                </a:cxn>
                <a:cxn ang="0">
                  <a:pos x="T8" y="T9"/>
                </a:cxn>
              </a:cxnLst>
              <a:rect l="0" t="0" r="r" b="b"/>
              <a:pathLst>
                <a:path w="89" h="110">
                  <a:moveTo>
                    <a:pt x="89" y="83"/>
                  </a:moveTo>
                  <a:cubicBezTo>
                    <a:pt x="89" y="83"/>
                    <a:pt x="58" y="85"/>
                    <a:pt x="38" y="92"/>
                  </a:cubicBezTo>
                  <a:cubicBezTo>
                    <a:pt x="17" y="100"/>
                    <a:pt x="0" y="110"/>
                    <a:pt x="0" y="110"/>
                  </a:cubicBezTo>
                  <a:cubicBezTo>
                    <a:pt x="0" y="0"/>
                    <a:pt x="0" y="0"/>
                    <a:pt x="0" y="0"/>
                  </a:cubicBezTo>
                  <a:lnTo>
                    <a:pt x="89" y="83"/>
                  </a:ln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07"/>
            <p:cNvSpPr>
              <a:spLocks/>
            </p:cNvSpPr>
            <p:nvPr/>
          </p:nvSpPr>
          <p:spPr bwMode="auto">
            <a:xfrm>
              <a:off x="5157" y="322"/>
              <a:ext cx="358" cy="284"/>
            </a:xfrm>
            <a:custGeom>
              <a:avLst/>
              <a:gdLst>
                <a:gd name="T0" fmla="*/ 151 w 151"/>
                <a:gd name="T1" fmla="*/ 100 h 118"/>
                <a:gd name="T2" fmla="*/ 0 w 151"/>
                <a:gd name="T3" fmla="*/ 100 h 118"/>
                <a:gd name="T4" fmla="*/ 24 w 151"/>
                <a:gd name="T5" fmla="*/ 66 h 118"/>
                <a:gd name="T6" fmla="*/ 0 w 151"/>
                <a:gd name="T7" fmla="*/ 19 h 118"/>
                <a:gd name="T8" fmla="*/ 151 w 151"/>
                <a:gd name="T9" fmla="*/ 19 h 118"/>
                <a:gd name="T10" fmla="*/ 151 w 151"/>
                <a:gd name="T11" fmla="*/ 100 h 118"/>
              </a:gdLst>
              <a:ahLst/>
              <a:cxnLst>
                <a:cxn ang="0">
                  <a:pos x="T0" y="T1"/>
                </a:cxn>
                <a:cxn ang="0">
                  <a:pos x="T2" y="T3"/>
                </a:cxn>
                <a:cxn ang="0">
                  <a:pos x="T4" y="T5"/>
                </a:cxn>
                <a:cxn ang="0">
                  <a:pos x="T6" y="T7"/>
                </a:cxn>
                <a:cxn ang="0">
                  <a:pos x="T8" y="T9"/>
                </a:cxn>
                <a:cxn ang="0">
                  <a:pos x="T10" y="T11"/>
                </a:cxn>
              </a:cxnLst>
              <a:rect l="0" t="0" r="r" b="b"/>
              <a:pathLst>
                <a:path w="151" h="118">
                  <a:moveTo>
                    <a:pt x="151" y="100"/>
                  </a:moveTo>
                  <a:cubicBezTo>
                    <a:pt x="98" y="81"/>
                    <a:pt x="53" y="118"/>
                    <a:pt x="0" y="100"/>
                  </a:cubicBezTo>
                  <a:cubicBezTo>
                    <a:pt x="10" y="88"/>
                    <a:pt x="15" y="81"/>
                    <a:pt x="24" y="66"/>
                  </a:cubicBezTo>
                  <a:cubicBezTo>
                    <a:pt x="15" y="49"/>
                    <a:pt x="10" y="40"/>
                    <a:pt x="0" y="19"/>
                  </a:cubicBezTo>
                  <a:cubicBezTo>
                    <a:pt x="53" y="37"/>
                    <a:pt x="98" y="0"/>
                    <a:pt x="151" y="19"/>
                  </a:cubicBezTo>
                  <a:cubicBezTo>
                    <a:pt x="151" y="51"/>
                    <a:pt x="151" y="67"/>
                    <a:pt x="151" y="100"/>
                  </a:cubicBezTo>
                  <a:close/>
                </a:path>
              </a:pathLst>
            </a:custGeom>
            <a:gradFill flip="none" rotWithShape="1">
              <a:gsLst>
                <a:gs pos="0">
                  <a:srgbClr val="D00F0F">
                    <a:shade val="30000"/>
                    <a:satMod val="115000"/>
                  </a:srgbClr>
                </a:gs>
                <a:gs pos="50000">
                  <a:srgbClr val="D00F0F">
                    <a:shade val="67500"/>
                    <a:satMod val="115000"/>
                  </a:srgbClr>
                </a:gs>
                <a:gs pos="100000">
                  <a:srgbClr val="D00F0F">
                    <a:shade val="100000"/>
                    <a:satMod val="115000"/>
                  </a:srgbClr>
                </a:gs>
              </a:gsLst>
              <a:lin ang="81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08"/>
            <p:cNvSpPr>
              <a:spLocks/>
            </p:cNvSpPr>
            <p:nvPr/>
          </p:nvSpPr>
          <p:spPr bwMode="auto">
            <a:xfrm>
              <a:off x="5304" y="368"/>
              <a:ext cx="211" cy="276"/>
            </a:xfrm>
            <a:custGeom>
              <a:avLst/>
              <a:gdLst>
                <a:gd name="T0" fmla="*/ 0 w 89"/>
                <a:gd name="T1" fmla="*/ 31 h 115"/>
                <a:gd name="T2" fmla="*/ 89 w 89"/>
                <a:gd name="T3" fmla="*/ 115 h 115"/>
                <a:gd name="T4" fmla="*/ 89 w 89"/>
                <a:gd name="T5" fmla="*/ 0 h 115"/>
                <a:gd name="T6" fmla="*/ 48 w 89"/>
                <a:gd name="T7" fmla="*/ 21 h 115"/>
                <a:gd name="T8" fmla="*/ 0 w 89"/>
                <a:gd name="T9" fmla="*/ 31 h 115"/>
              </a:gdLst>
              <a:ahLst/>
              <a:cxnLst>
                <a:cxn ang="0">
                  <a:pos x="T0" y="T1"/>
                </a:cxn>
                <a:cxn ang="0">
                  <a:pos x="T2" y="T3"/>
                </a:cxn>
                <a:cxn ang="0">
                  <a:pos x="T4" y="T5"/>
                </a:cxn>
                <a:cxn ang="0">
                  <a:pos x="T6" y="T7"/>
                </a:cxn>
                <a:cxn ang="0">
                  <a:pos x="T8" y="T9"/>
                </a:cxn>
              </a:cxnLst>
              <a:rect l="0" t="0" r="r" b="b"/>
              <a:pathLst>
                <a:path w="89" h="115">
                  <a:moveTo>
                    <a:pt x="0" y="31"/>
                  </a:moveTo>
                  <a:cubicBezTo>
                    <a:pt x="89" y="115"/>
                    <a:pt x="89" y="115"/>
                    <a:pt x="89" y="115"/>
                  </a:cubicBezTo>
                  <a:cubicBezTo>
                    <a:pt x="89" y="0"/>
                    <a:pt x="89" y="0"/>
                    <a:pt x="89" y="0"/>
                  </a:cubicBezTo>
                  <a:cubicBezTo>
                    <a:pt x="89" y="0"/>
                    <a:pt x="63" y="15"/>
                    <a:pt x="48" y="21"/>
                  </a:cubicBezTo>
                  <a:cubicBezTo>
                    <a:pt x="32" y="27"/>
                    <a:pt x="0" y="31"/>
                    <a:pt x="0" y="31"/>
                  </a:cubicBez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09"/>
            <p:cNvSpPr>
              <a:spLocks/>
            </p:cNvSpPr>
            <p:nvPr/>
          </p:nvSpPr>
          <p:spPr bwMode="auto">
            <a:xfrm>
              <a:off x="5306" y="75"/>
              <a:ext cx="1461" cy="987"/>
            </a:xfrm>
            <a:custGeom>
              <a:avLst/>
              <a:gdLst>
                <a:gd name="T0" fmla="*/ 0 w 616"/>
                <a:gd name="T1" fmla="*/ 154 h 411"/>
                <a:gd name="T2" fmla="*/ 616 w 616"/>
                <a:gd name="T3" fmla="*/ 154 h 411"/>
                <a:gd name="T4" fmla="*/ 616 w 616"/>
                <a:gd name="T5" fmla="*/ 258 h 411"/>
                <a:gd name="T6" fmla="*/ 0 w 616"/>
                <a:gd name="T7" fmla="*/ 258 h 411"/>
                <a:gd name="T8" fmla="*/ 0 w 616"/>
                <a:gd name="T9" fmla="*/ 154 h 411"/>
              </a:gdLst>
              <a:ahLst/>
              <a:cxnLst>
                <a:cxn ang="0">
                  <a:pos x="T0" y="T1"/>
                </a:cxn>
                <a:cxn ang="0">
                  <a:pos x="T2" y="T3"/>
                </a:cxn>
                <a:cxn ang="0">
                  <a:pos x="T4" y="T5"/>
                </a:cxn>
                <a:cxn ang="0">
                  <a:pos x="T6" y="T7"/>
                </a:cxn>
                <a:cxn ang="0">
                  <a:pos x="T8" y="T9"/>
                </a:cxn>
              </a:cxnLst>
              <a:rect l="0" t="0" r="r" b="b"/>
              <a:pathLst>
                <a:path w="616" h="411">
                  <a:moveTo>
                    <a:pt x="0" y="154"/>
                  </a:moveTo>
                  <a:cubicBezTo>
                    <a:pt x="215" y="307"/>
                    <a:pt x="400" y="0"/>
                    <a:pt x="616" y="154"/>
                  </a:cubicBezTo>
                  <a:cubicBezTo>
                    <a:pt x="616" y="195"/>
                    <a:pt x="616" y="216"/>
                    <a:pt x="616" y="258"/>
                  </a:cubicBezTo>
                  <a:cubicBezTo>
                    <a:pt x="400" y="104"/>
                    <a:pt x="215" y="411"/>
                    <a:pt x="0" y="258"/>
                  </a:cubicBezTo>
                  <a:cubicBezTo>
                    <a:pt x="0" y="216"/>
                    <a:pt x="0" y="195"/>
                    <a:pt x="0" y="154"/>
                  </a:cubicBezTo>
                  <a:close/>
                </a:path>
              </a:pathLst>
            </a:custGeom>
            <a:solidFill>
              <a:srgbClr val="FD1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70" name="图片 6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562146" y="2624022"/>
            <a:ext cx="915207" cy="880451"/>
          </a:xfrm>
          <a:prstGeom prst="rect">
            <a:avLst/>
          </a:prstGeom>
        </p:spPr>
      </p:pic>
      <p:pic>
        <p:nvPicPr>
          <p:cNvPr id="71" name="图片 70"/>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54039" y="4419661"/>
            <a:ext cx="852731" cy="810620"/>
          </a:xfrm>
          <a:prstGeom prst="rect">
            <a:avLst/>
          </a:prstGeom>
        </p:spPr>
      </p:pic>
      <p:pic>
        <p:nvPicPr>
          <p:cNvPr id="72" name="图片 71"/>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4562147" y="4508492"/>
            <a:ext cx="824421" cy="803810"/>
          </a:xfrm>
          <a:prstGeom prst="rect">
            <a:avLst/>
          </a:prstGeom>
        </p:spPr>
      </p:pic>
      <p:pic>
        <p:nvPicPr>
          <p:cNvPr id="73" name="图片 72"/>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750401" y="2612128"/>
            <a:ext cx="856369" cy="926920"/>
          </a:xfrm>
          <a:prstGeom prst="rect">
            <a:avLst/>
          </a:prstGeom>
        </p:spPr>
      </p:pic>
      <p:grpSp>
        <p:nvGrpSpPr>
          <p:cNvPr id="12" name="组合 11"/>
          <p:cNvGrpSpPr/>
          <p:nvPr/>
        </p:nvGrpSpPr>
        <p:grpSpPr>
          <a:xfrm>
            <a:off x="883544" y="2554943"/>
            <a:ext cx="2926445" cy="1061829"/>
            <a:chOff x="883544" y="2554941"/>
            <a:chExt cx="2926445" cy="1061829"/>
          </a:xfrm>
        </p:grpSpPr>
        <p:sp>
          <p:nvSpPr>
            <p:cNvPr id="74" name="文本框 73"/>
            <p:cNvSpPr txBox="1"/>
            <p:nvPr/>
          </p:nvSpPr>
          <p:spPr>
            <a:xfrm flipH="1">
              <a:off x="883544"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75" name="文本框 74"/>
            <p:cNvSpPr txBox="1"/>
            <p:nvPr/>
          </p:nvSpPr>
          <p:spPr>
            <a:xfrm flipH="1">
              <a:off x="3419722"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10" name="直接连接符 9"/>
            <p:cNvCxnSpPr/>
            <p:nvPr/>
          </p:nvCxnSpPr>
          <p:spPr>
            <a:xfrm>
              <a:off x="3392828"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884404" y="4357872"/>
            <a:ext cx="2926445" cy="1061829"/>
            <a:chOff x="883544" y="2554941"/>
            <a:chExt cx="2926445" cy="1061829"/>
          </a:xfrm>
        </p:grpSpPr>
        <p:sp>
          <p:nvSpPr>
            <p:cNvPr id="83" name="文本框 82"/>
            <p:cNvSpPr txBox="1"/>
            <p:nvPr/>
          </p:nvSpPr>
          <p:spPr>
            <a:xfrm flipH="1">
              <a:off x="883544"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84" name="文本框 83"/>
            <p:cNvSpPr txBox="1"/>
            <p:nvPr/>
          </p:nvSpPr>
          <p:spPr>
            <a:xfrm flipH="1">
              <a:off x="3419722"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85" name="直接连接符 84"/>
            <p:cNvCxnSpPr/>
            <p:nvPr/>
          </p:nvCxnSpPr>
          <p:spPr>
            <a:xfrm>
              <a:off x="3392828"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8286581" y="2554943"/>
            <a:ext cx="3112760" cy="1061829"/>
            <a:chOff x="380690" y="2554941"/>
            <a:chExt cx="3112760" cy="1061829"/>
          </a:xfrm>
        </p:grpSpPr>
        <p:sp>
          <p:nvSpPr>
            <p:cNvPr id="87" name="文本框 86"/>
            <p:cNvSpPr txBox="1"/>
            <p:nvPr/>
          </p:nvSpPr>
          <p:spPr>
            <a:xfrm flipH="1">
              <a:off x="870097"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88" name="文本框 87"/>
            <p:cNvSpPr txBox="1"/>
            <p:nvPr/>
          </p:nvSpPr>
          <p:spPr>
            <a:xfrm flipH="1">
              <a:off x="380690"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89" name="直接连接符 88"/>
            <p:cNvCxnSpPr/>
            <p:nvPr/>
          </p:nvCxnSpPr>
          <p:spPr>
            <a:xfrm>
              <a:off x="824445"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8286581" y="4288622"/>
            <a:ext cx="3112760" cy="1061829"/>
            <a:chOff x="380690" y="2554941"/>
            <a:chExt cx="3112760" cy="1061829"/>
          </a:xfrm>
        </p:grpSpPr>
        <p:sp>
          <p:nvSpPr>
            <p:cNvPr id="91" name="文本框 90"/>
            <p:cNvSpPr txBox="1"/>
            <p:nvPr/>
          </p:nvSpPr>
          <p:spPr>
            <a:xfrm flipH="1">
              <a:off x="870097"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92" name="文本框 91"/>
            <p:cNvSpPr txBox="1"/>
            <p:nvPr/>
          </p:nvSpPr>
          <p:spPr>
            <a:xfrm flipH="1">
              <a:off x="380690"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93" name="直接连接符 92"/>
            <p:cNvCxnSpPr/>
            <p:nvPr/>
          </p:nvCxnSpPr>
          <p:spPr>
            <a:xfrm>
              <a:off x="824445"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lumMod val="85000"/>
                  </a:schemeClr>
                </a:solidFill>
              </a:rPr>
              <a:t>PPT</a:t>
            </a:r>
            <a:r>
              <a:rPr lang="zh-CN" altLang="en-US" sz="100" dirty="0">
                <a:solidFill>
                  <a:schemeClr val="bg1">
                    <a:lumMod val="85000"/>
                  </a:schemeClr>
                </a:solidFill>
              </a:rPr>
              <a:t>模板下载：</a:t>
            </a:r>
            <a:r>
              <a:rPr lang="en-US" altLang="zh-CN" sz="100" dirty="0">
                <a:solidFill>
                  <a:schemeClr val="bg1">
                    <a:lumMod val="85000"/>
                  </a:schemeClr>
                </a:solidFill>
              </a:rPr>
              <a:t>www.1ppt.com/moban/     </a:t>
            </a:r>
            <a:r>
              <a:rPr lang="zh-CN" altLang="en-US" sz="100" dirty="0">
                <a:solidFill>
                  <a:schemeClr val="bg1">
                    <a:lumMod val="85000"/>
                  </a:schemeClr>
                </a:solidFill>
              </a:rPr>
              <a:t>行业</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www.1ppt.com/hangye/ </a:t>
            </a:r>
          </a:p>
          <a:p>
            <a:pPr lvl="0"/>
            <a:r>
              <a:rPr lang="zh-CN" altLang="en-US" sz="100" dirty="0">
                <a:solidFill>
                  <a:schemeClr val="bg1">
                    <a:lumMod val="85000"/>
                  </a:schemeClr>
                </a:solidFill>
              </a:rPr>
              <a:t>节日</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www.1ppt.com/jieri/           PPT</a:t>
            </a:r>
            <a:r>
              <a:rPr lang="zh-CN" altLang="en-US" sz="100" dirty="0">
                <a:solidFill>
                  <a:schemeClr val="bg1">
                    <a:lumMod val="85000"/>
                  </a:schemeClr>
                </a:solidFill>
              </a:rPr>
              <a:t>素材下载：</a:t>
            </a:r>
            <a:r>
              <a:rPr lang="en-US" altLang="zh-CN" sz="100" dirty="0">
                <a:solidFill>
                  <a:schemeClr val="bg1">
                    <a:lumMod val="85000"/>
                  </a:schemeClr>
                </a:solidFill>
              </a:rPr>
              <a:t>www.1ppt.com/sucai/</a:t>
            </a:r>
          </a:p>
          <a:p>
            <a:pPr lvl="0"/>
            <a:r>
              <a:rPr lang="en-US" altLang="zh-CN" sz="100" dirty="0">
                <a:solidFill>
                  <a:schemeClr val="bg1">
                    <a:lumMod val="85000"/>
                  </a:schemeClr>
                </a:solidFill>
              </a:rPr>
              <a:t>PPT</a:t>
            </a:r>
            <a:r>
              <a:rPr lang="zh-CN" altLang="en-US" sz="100" dirty="0">
                <a:solidFill>
                  <a:schemeClr val="bg1">
                    <a:lumMod val="85000"/>
                  </a:schemeClr>
                </a:solidFill>
              </a:rPr>
              <a:t>背景图片：</a:t>
            </a:r>
            <a:r>
              <a:rPr lang="en-US" altLang="zh-CN" sz="100" dirty="0">
                <a:solidFill>
                  <a:schemeClr val="bg1">
                    <a:lumMod val="85000"/>
                  </a:schemeClr>
                </a:solidFill>
              </a:rPr>
              <a:t>www.1ppt.com/beijing/      PPT</a:t>
            </a:r>
            <a:r>
              <a:rPr lang="zh-CN" altLang="en-US" sz="100" dirty="0">
                <a:solidFill>
                  <a:schemeClr val="bg1">
                    <a:lumMod val="85000"/>
                  </a:schemeClr>
                </a:solidFill>
              </a:rPr>
              <a:t>图表下载：</a:t>
            </a:r>
            <a:r>
              <a:rPr lang="en-US" altLang="zh-CN" sz="100" dirty="0">
                <a:solidFill>
                  <a:schemeClr val="bg1">
                    <a:lumMod val="85000"/>
                  </a:schemeClr>
                </a:solidFill>
              </a:rPr>
              <a:t>www.1ppt.com/tubiao/      </a:t>
            </a:r>
          </a:p>
          <a:p>
            <a:pPr lvl="0"/>
            <a:r>
              <a:rPr lang="zh-CN" altLang="en-US" sz="100" dirty="0">
                <a:solidFill>
                  <a:schemeClr val="bg1">
                    <a:lumMod val="85000"/>
                  </a:schemeClr>
                </a:solidFill>
              </a:rPr>
              <a:t>优秀</a:t>
            </a:r>
            <a:r>
              <a:rPr lang="en-US" altLang="zh-CN" sz="100" dirty="0">
                <a:solidFill>
                  <a:schemeClr val="bg1">
                    <a:lumMod val="85000"/>
                  </a:schemeClr>
                </a:solidFill>
              </a:rPr>
              <a:t>PPT</a:t>
            </a:r>
            <a:r>
              <a:rPr lang="zh-CN" altLang="en-US" sz="100" dirty="0">
                <a:solidFill>
                  <a:schemeClr val="bg1">
                    <a:lumMod val="85000"/>
                  </a:schemeClr>
                </a:solidFill>
              </a:rPr>
              <a:t>下载：</a:t>
            </a:r>
            <a:r>
              <a:rPr lang="en-US" altLang="zh-CN" sz="100" dirty="0">
                <a:solidFill>
                  <a:schemeClr val="bg1">
                    <a:lumMod val="85000"/>
                  </a:schemeClr>
                </a:solidFill>
              </a:rPr>
              <a:t>www.1ppt.com/xiazai/        PPT</a:t>
            </a:r>
            <a:r>
              <a:rPr lang="zh-CN" altLang="en-US" sz="100" dirty="0">
                <a:solidFill>
                  <a:schemeClr val="bg1">
                    <a:lumMod val="85000"/>
                  </a:schemeClr>
                </a:solidFill>
              </a:rPr>
              <a:t>教程： </a:t>
            </a:r>
            <a:r>
              <a:rPr lang="en-US" altLang="zh-CN" sz="100" dirty="0">
                <a:solidFill>
                  <a:schemeClr val="bg1">
                    <a:lumMod val="85000"/>
                  </a:schemeClr>
                </a:solidFill>
              </a:rPr>
              <a:t>www.1ppt.com/powerpoint/      </a:t>
            </a:r>
          </a:p>
          <a:p>
            <a:pPr lvl="0"/>
            <a:r>
              <a:rPr lang="en-US" altLang="zh-CN" sz="100" dirty="0">
                <a:solidFill>
                  <a:schemeClr val="bg1">
                    <a:lumMod val="85000"/>
                  </a:schemeClr>
                </a:solidFill>
              </a:rPr>
              <a:t>Word</a:t>
            </a:r>
            <a:r>
              <a:rPr lang="zh-CN" altLang="en-US" sz="100" dirty="0">
                <a:solidFill>
                  <a:schemeClr val="bg1">
                    <a:lumMod val="85000"/>
                  </a:schemeClr>
                </a:solidFill>
              </a:rPr>
              <a:t>教程： </a:t>
            </a:r>
            <a:r>
              <a:rPr lang="en-US" altLang="zh-CN" sz="100" dirty="0">
                <a:solidFill>
                  <a:schemeClr val="bg1">
                    <a:lumMod val="85000"/>
                  </a:schemeClr>
                </a:solidFill>
              </a:rPr>
              <a:t>www.1ppt.com/word/              Excel</a:t>
            </a:r>
            <a:r>
              <a:rPr lang="zh-CN" altLang="en-US" sz="100" dirty="0">
                <a:solidFill>
                  <a:schemeClr val="bg1">
                    <a:lumMod val="85000"/>
                  </a:schemeClr>
                </a:solidFill>
              </a:rPr>
              <a:t>教程：</a:t>
            </a:r>
            <a:r>
              <a:rPr lang="en-US" altLang="zh-CN" sz="100" dirty="0">
                <a:solidFill>
                  <a:schemeClr val="bg1">
                    <a:lumMod val="85000"/>
                  </a:schemeClr>
                </a:solidFill>
              </a:rPr>
              <a:t>www.1ppt.com/excel/  </a:t>
            </a:r>
          </a:p>
          <a:p>
            <a:pPr lvl="0"/>
            <a:r>
              <a:rPr lang="zh-CN" altLang="en-US" sz="100" dirty="0">
                <a:solidFill>
                  <a:schemeClr val="bg1">
                    <a:lumMod val="85000"/>
                  </a:schemeClr>
                </a:solidFill>
              </a:rPr>
              <a:t>资料下载：</a:t>
            </a:r>
            <a:r>
              <a:rPr lang="en-US" altLang="zh-CN" sz="100" dirty="0">
                <a:solidFill>
                  <a:schemeClr val="bg1">
                    <a:lumMod val="85000"/>
                  </a:schemeClr>
                </a:solidFill>
              </a:rPr>
              <a:t>www.1ppt.com/ziliao/                PPT</a:t>
            </a:r>
            <a:r>
              <a:rPr lang="zh-CN" altLang="en-US" sz="100" dirty="0">
                <a:solidFill>
                  <a:schemeClr val="bg1">
                    <a:lumMod val="85000"/>
                  </a:schemeClr>
                </a:solidFill>
              </a:rPr>
              <a:t>课件下载：</a:t>
            </a:r>
            <a:r>
              <a:rPr lang="en-US" altLang="zh-CN" sz="100" dirty="0">
                <a:solidFill>
                  <a:schemeClr val="bg1">
                    <a:lumMod val="85000"/>
                  </a:schemeClr>
                </a:solidFill>
              </a:rPr>
              <a:t>www.1ppt.com/kejian/ </a:t>
            </a:r>
          </a:p>
          <a:p>
            <a:pPr lvl="0"/>
            <a:r>
              <a:rPr lang="zh-CN" altLang="en-US" sz="100" dirty="0">
                <a:solidFill>
                  <a:schemeClr val="bg1">
                    <a:lumMod val="85000"/>
                  </a:schemeClr>
                </a:solidFill>
              </a:rPr>
              <a:t>范文下载：</a:t>
            </a:r>
            <a:r>
              <a:rPr lang="en-US" altLang="zh-CN" sz="100" dirty="0">
                <a:solidFill>
                  <a:schemeClr val="bg1">
                    <a:lumMod val="85000"/>
                  </a:schemeClr>
                </a:solidFill>
              </a:rPr>
              <a:t>www.1ppt.com/fanwen/             </a:t>
            </a:r>
            <a:r>
              <a:rPr lang="zh-CN" altLang="en-US" sz="100" dirty="0">
                <a:solidFill>
                  <a:schemeClr val="bg1">
                    <a:lumMod val="85000"/>
                  </a:schemeClr>
                </a:solidFill>
              </a:rPr>
              <a:t>试卷下载：</a:t>
            </a:r>
            <a:r>
              <a:rPr lang="en-US" altLang="zh-CN" sz="100" dirty="0">
                <a:solidFill>
                  <a:schemeClr val="bg1">
                    <a:lumMod val="85000"/>
                  </a:schemeClr>
                </a:solidFill>
              </a:rPr>
              <a:t>www.1ppt.com/shiti/  </a:t>
            </a:r>
          </a:p>
          <a:p>
            <a:pPr lvl="0"/>
            <a:r>
              <a:rPr lang="zh-CN" altLang="en-US" sz="100" dirty="0">
                <a:solidFill>
                  <a:schemeClr val="bg1">
                    <a:lumMod val="85000"/>
                  </a:schemeClr>
                </a:solidFill>
              </a:rPr>
              <a:t>教案下载：</a:t>
            </a:r>
            <a:r>
              <a:rPr lang="en-US" altLang="zh-CN" sz="100" dirty="0">
                <a:solidFill>
                  <a:schemeClr val="bg1">
                    <a:lumMod val="85000"/>
                  </a:schemeClr>
                </a:solidFill>
              </a:rPr>
              <a:t>www.1ppt.com/jiaoan/  </a:t>
            </a:r>
            <a:r>
              <a:rPr lang="en-US" altLang="zh-CN" sz="100" dirty="0" smtClean="0">
                <a:solidFill>
                  <a:schemeClr val="bg1">
                    <a:lumMod val="85000"/>
                  </a:schemeClr>
                </a:solidFill>
              </a:rPr>
              <a:t>      PPT</a:t>
            </a:r>
            <a:r>
              <a:rPr lang="zh-CN" altLang="en-US" sz="100" dirty="0" smtClean="0">
                <a:solidFill>
                  <a:schemeClr val="bg1">
                    <a:lumMod val="85000"/>
                  </a:schemeClr>
                </a:solidFill>
              </a:rPr>
              <a:t>论坛：</a:t>
            </a:r>
            <a:r>
              <a:rPr lang="en-US" altLang="zh-CN" sz="100" dirty="0" smtClean="0">
                <a:solidFill>
                  <a:schemeClr val="bg1">
                    <a:lumMod val="85000"/>
                  </a:schemeClr>
                </a:solidFill>
              </a:rPr>
              <a:t>www.1ppt.cn</a:t>
            </a:r>
            <a:endParaRPr lang="en-US" altLang="zh-CN" sz="100" dirty="0">
              <a:solidFill>
                <a:schemeClr val="bg1">
                  <a:lumMod val="85000"/>
                </a:schemeClr>
              </a:solidFill>
            </a:endParaRPr>
          </a:p>
          <a:p>
            <a:pPr lvl="0"/>
            <a:r>
              <a:rPr lang="en-US" altLang="zh-CN" sz="100" dirty="0">
                <a:solidFill>
                  <a:schemeClr val="bg1">
                    <a:lumMod val="85000"/>
                  </a:schemeClr>
                </a:solidFill>
              </a:rPr>
              <a:t> </a:t>
            </a:r>
            <a:endParaRPr lang="zh-CN" altLang="en-US" sz="100" dirty="0">
              <a:solidFill>
                <a:schemeClr val="bg1">
                  <a:lumMod val="85000"/>
                </a:schemeClr>
              </a:solidFill>
            </a:endParaRPr>
          </a:p>
        </p:txBody>
      </p:sp>
    </p:spTree>
    <p:extLst>
      <p:ext uri="{BB962C8B-B14F-4D97-AF65-F5344CB8AC3E}">
        <p14:creationId xmlns:p14="http://schemas.microsoft.com/office/powerpoint/2010/main" val="322793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500"/>
                                        <p:tgtEl>
                                          <p:spTgt spid="70"/>
                                        </p:tgtEl>
                                      </p:cBhvr>
                                    </p:animEffect>
                                  </p:childTnLst>
                                </p:cTn>
                              </p:par>
                            </p:childTnLst>
                          </p:cTn>
                        </p:par>
                        <p:par>
                          <p:cTn id="42" fill="hold">
                            <p:stCondLst>
                              <p:cond delay="500"/>
                            </p:stCondLst>
                            <p:childTnLst>
                              <p:par>
                                <p:cTn id="43" presetID="2" presetClass="entr" presetSubtype="8"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fade">
                                      <p:cBhvr>
                                        <p:cTn id="51" dur="500"/>
                                        <p:tgtEl>
                                          <p:spTgt spid="72"/>
                                        </p:tgtEl>
                                      </p:cBhvr>
                                    </p:animEffect>
                                  </p:childTnLst>
                                </p:cTn>
                              </p:par>
                            </p:childTnLst>
                          </p:cTn>
                        </p:par>
                        <p:par>
                          <p:cTn id="52" fill="hold">
                            <p:stCondLst>
                              <p:cond delay="500"/>
                            </p:stCondLst>
                            <p:childTnLst>
                              <p:par>
                                <p:cTn id="53" presetID="2" presetClass="entr" presetSubtype="8" fill="hold" nodeType="afterEffect">
                                  <p:stCondLst>
                                    <p:cond delay="0"/>
                                  </p:stCondLst>
                                  <p:childTnLst>
                                    <p:set>
                                      <p:cBhvr>
                                        <p:cTn id="54" dur="1" fill="hold">
                                          <p:stCondLst>
                                            <p:cond delay="0"/>
                                          </p:stCondLst>
                                        </p:cTn>
                                        <p:tgtEl>
                                          <p:spTgt spid="82"/>
                                        </p:tgtEl>
                                        <p:attrNameLst>
                                          <p:attrName>style.visibility</p:attrName>
                                        </p:attrNameLst>
                                      </p:cBhvr>
                                      <p:to>
                                        <p:strVal val="visible"/>
                                      </p:to>
                                    </p:set>
                                    <p:anim calcmode="lin" valueType="num">
                                      <p:cBhvr additive="base">
                                        <p:cTn id="55" dur="500" fill="hold"/>
                                        <p:tgtEl>
                                          <p:spTgt spid="82"/>
                                        </p:tgtEl>
                                        <p:attrNameLst>
                                          <p:attrName>ppt_x</p:attrName>
                                        </p:attrNameLst>
                                      </p:cBhvr>
                                      <p:tavLst>
                                        <p:tav tm="0">
                                          <p:val>
                                            <p:strVal val="0-#ppt_w/2"/>
                                          </p:val>
                                        </p:tav>
                                        <p:tav tm="100000">
                                          <p:val>
                                            <p:strVal val="#ppt_x"/>
                                          </p:val>
                                        </p:tav>
                                      </p:tavLst>
                                    </p:anim>
                                    <p:anim calcmode="lin" valueType="num">
                                      <p:cBhvr additive="base">
                                        <p:cTn id="56"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childTnLst>
                          </p:cTn>
                        </p:par>
                        <p:par>
                          <p:cTn id="62" fill="hold">
                            <p:stCondLst>
                              <p:cond delay="500"/>
                            </p:stCondLst>
                            <p:childTnLst>
                              <p:par>
                                <p:cTn id="63" presetID="2" presetClass="entr" presetSubtype="2" fill="hold" nodeType="afterEffect">
                                  <p:stCondLst>
                                    <p:cond delay="0"/>
                                  </p:stCondLst>
                                  <p:childTnLst>
                                    <p:set>
                                      <p:cBhvr>
                                        <p:cTn id="64" dur="1" fill="hold">
                                          <p:stCondLst>
                                            <p:cond delay="0"/>
                                          </p:stCondLst>
                                        </p:cTn>
                                        <p:tgtEl>
                                          <p:spTgt spid="86"/>
                                        </p:tgtEl>
                                        <p:attrNameLst>
                                          <p:attrName>style.visibility</p:attrName>
                                        </p:attrNameLst>
                                      </p:cBhvr>
                                      <p:to>
                                        <p:strVal val="visible"/>
                                      </p:to>
                                    </p:set>
                                    <p:anim calcmode="lin" valueType="num">
                                      <p:cBhvr additive="base">
                                        <p:cTn id="65" dur="500" fill="hold"/>
                                        <p:tgtEl>
                                          <p:spTgt spid="86"/>
                                        </p:tgtEl>
                                        <p:attrNameLst>
                                          <p:attrName>ppt_x</p:attrName>
                                        </p:attrNameLst>
                                      </p:cBhvr>
                                      <p:tavLst>
                                        <p:tav tm="0">
                                          <p:val>
                                            <p:strVal val="1+#ppt_w/2"/>
                                          </p:val>
                                        </p:tav>
                                        <p:tav tm="100000">
                                          <p:val>
                                            <p:strVal val="#ppt_x"/>
                                          </p:val>
                                        </p:tav>
                                      </p:tavLst>
                                    </p:anim>
                                    <p:anim calcmode="lin" valueType="num">
                                      <p:cBhvr additive="base">
                                        <p:cTn id="66"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500"/>
                            </p:stCondLst>
                            <p:childTnLst>
                              <p:par>
                                <p:cTn id="73" presetID="2" presetClass="entr" presetSubtype="2" fill="hold" nodeType="afterEffect">
                                  <p:stCondLst>
                                    <p:cond delay="0"/>
                                  </p:stCondLst>
                                  <p:childTnLst>
                                    <p:set>
                                      <p:cBhvr>
                                        <p:cTn id="74" dur="1" fill="hold">
                                          <p:stCondLst>
                                            <p:cond delay="0"/>
                                          </p:stCondLst>
                                        </p:cTn>
                                        <p:tgtEl>
                                          <p:spTgt spid="90"/>
                                        </p:tgtEl>
                                        <p:attrNameLst>
                                          <p:attrName>style.visibility</p:attrName>
                                        </p:attrNameLst>
                                      </p:cBhvr>
                                      <p:to>
                                        <p:strVal val="visible"/>
                                      </p:to>
                                    </p:set>
                                    <p:anim calcmode="lin" valueType="num">
                                      <p:cBhvr additive="base">
                                        <p:cTn id="75" dur="500" fill="hold"/>
                                        <p:tgtEl>
                                          <p:spTgt spid="90"/>
                                        </p:tgtEl>
                                        <p:attrNameLst>
                                          <p:attrName>ppt_x</p:attrName>
                                        </p:attrNameLst>
                                      </p:cBhvr>
                                      <p:tavLst>
                                        <p:tav tm="0">
                                          <p:val>
                                            <p:strVal val="1+#ppt_w/2"/>
                                          </p:val>
                                        </p:tav>
                                        <p:tav tm="100000">
                                          <p:val>
                                            <p:strVal val="#ppt_x"/>
                                          </p:val>
                                        </p:tav>
                                      </p:tavLst>
                                    </p:anim>
                                    <p:anim calcmode="lin" valueType="num">
                                      <p:cBhvr additive="base">
                                        <p:cTn id="76"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1" grpId="0" animBg="1"/>
      <p:bldP spid="42" grpId="0" animBg="1"/>
      <p:bldP spid="43"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r>
              <a:rPr lang="zh-CN" altLang="en-US" sz="2800" dirty="0">
                <a:latin typeface="汉仪综艺体简" panose="02010609000101010101" pitchFamily="49" charset="-122"/>
                <a:ea typeface="汉仪综艺体简" panose="02010609000101010101" pitchFamily="49" charset="-122"/>
              </a:rPr>
              <a:t>这里</a:t>
            </a:r>
            <a:r>
              <a:rPr lang="zh-CN" altLang="en-US" sz="2800" dirty="0" smtClean="0">
                <a:latin typeface="汉仪综艺体简" panose="02010609000101010101" pitchFamily="49" charset="-122"/>
                <a:ea typeface="汉仪综艺体简" panose="02010609000101010101" pitchFamily="49" charset="-122"/>
              </a:rPr>
              <a:t>是标题</a:t>
            </a:r>
            <a:endParaRPr lang="zh-CN" altLang="en-US" sz="2800" dirty="0">
              <a:latin typeface="汉仪综艺体简" panose="02010609000101010101" pitchFamily="49" charset="-122"/>
              <a:ea typeface="汉仪综艺体简" panose="02010609000101010101" pitchFamily="49" charset="-122"/>
            </a:endParaRPr>
          </a:p>
        </p:txBody>
      </p:sp>
      <p:grpSp>
        <p:nvGrpSpPr>
          <p:cNvPr id="12" name="组合 11"/>
          <p:cNvGrpSpPr/>
          <p:nvPr/>
        </p:nvGrpSpPr>
        <p:grpSpPr>
          <a:xfrm rot="19957823">
            <a:off x="9986337" y="916672"/>
            <a:ext cx="946297" cy="802875"/>
            <a:chOff x="5968977" y="738349"/>
            <a:chExt cx="1762125" cy="1235075"/>
          </a:xfrm>
          <a:effectLst>
            <a:outerShdw blurRad="127000" dist="101600" dir="2700000" algn="tl" rotWithShape="0">
              <a:prstClr val="black">
                <a:alpha val="40000"/>
              </a:prstClr>
            </a:outerShdw>
          </a:effectLst>
        </p:grpSpPr>
        <p:sp>
          <p:nvSpPr>
            <p:cNvPr id="13"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椭圆 9"/>
          <p:cNvSpPr/>
          <p:nvPr/>
        </p:nvSpPr>
        <p:spPr>
          <a:xfrm>
            <a:off x="1318512" y="1354706"/>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808264" y="1341259"/>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flipH="1">
            <a:off x="2070154" y="2007727"/>
            <a:ext cx="600839" cy="1015663"/>
          </a:xfrm>
          <a:prstGeom prst="rect">
            <a:avLst/>
          </a:prstGeom>
          <a:noFill/>
        </p:spPr>
        <p:txBody>
          <a:bodyPr wrap="square" rtlCol="0">
            <a:spAutoFit/>
          </a:bodyPr>
          <a:lstStyle/>
          <a:p>
            <a:r>
              <a:rPr lang="zh-CN" altLang="en-US" sz="2000" dirty="0">
                <a:latin typeface="汉仪综艺体简" panose="02010609000101010101" pitchFamily="49" charset="-122"/>
                <a:ea typeface="汉仪综艺体简" panose="02010609000101010101" pitchFamily="49" charset="-122"/>
              </a:rPr>
              <a:t>小</a:t>
            </a:r>
            <a:r>
              <a:rPr lang="zh-CN" altLang="en-US" sz="2000" dirty="0" smtClean="0">
                <a:latin typeface="汉仪综艺体简" panose="02010609000101010101" pitchFamily="49" charset="-122"/>
                <a:ea typeface="汉仪综艺体简" panose="02010609000101010101" pitchFamily="49" charset="-122"/>
              </a:rPr>
              <a:t>标题</a:t>
            </a:r>
            <a:endParaRPr lang="zh-CN" altLang="en-US" sz="2000" dirty="0">
              <a:latin typeface="汉仪综艺体简" panose="02010609000101010101" pitchFamily="49" charset="-122"/>
              <a:ea typeface="汉仪综艺体简" panose="02010609000101010101" pitchFamily="49" charset="-122"/>
            </a:endParaRPr>
          </a:p>
        </p:txBody>
      </p:sp>
      <p:sp>
        <p:nvSpPr>
          <p:cNvPr id="20" name="文本框 19"/>
          <p:cNvSpPr txBox="1"/>
          <p:nvPr/>
        </p:nvSpPr>
        <p:spPr>
          <a:xfrm flipH="1">
            <a:off x="3314907" y="1823062"/>
            <a:ext cx="6868544" cy="1384995"/>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这里是内容这里是内容这里是内容这里是内容这里是内容这里是内容这里是内容这里是内容这里是内容这里是内容</a:t>
            </a:r>
            <a:r>
              <a:rPr lang="zh-CN" altLang="en-US" sz="1400" dirty="0" smtClean="0">
                <a:latin typeface="微软雅黑" panose="020B0503020204020204" pitchFamily="34" charset="-122"/>
                <a:ea typeface="微软雅黑" panose="020B0503020204020204" pitchFamily="34" charset="-122"/>
              </a:rPr>
              <a:t>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a:t>
            </a:r>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p:txBody>
      </p:sp>
      <p:grpSp>
        <p:nvGrpSpPr>
          <p:cNvPr id="23" name="组合 22"/>
          <p:cNvGrpSpPr/>
          <p:nvPr/>
        </p:nvGrpSpPr>
        <p:grpSpPr>
          <a:xfrm rot="19957823">
            <a:off x="9986337" y="3689857"/>
            <a:ext cx="946297" cy="802875"/>
            <a:chOff x="5968977" y="738349"/>
            <a:chExt cx="1762125" cy="1235075"/>
          </a:xfrm>
          <a:effectLst>
            <a:outerShdw blurRad="127000" dist="101600" dir="2700000" algn="tl" rotWithShape="0">
              <a:prstClr val="black">
                <a:alpha val="40000"/>
              </a:prstClr>
            </a:outerShdw>
          </a:effectLst>
        </p:grpSpPr>
        <p:sp>
          <p:nvSpPr>
            <p:cNvPr id="29"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椭圆 23"/>
          <p:cNvSpPr/>
          <p:nvPr/>
        </p:nvSpPr>
        <p:spPr>
          <a:xfrm>
            <a:off x="1318512" y="4127892"/>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2808264" y="4114445"/>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flipH="1">
            <a:off x="2067408" y="4794360"/>
            <a:ext cx="647979" cy="1015663"/>
          </a:xfrm>
          <a:prstGeom prst="rect">
            <a:avLst/>
          </a:prstGeom>
          <a:noFill/>
        </p:spPr>
        <p:txBody>
          <a:bodyPr wrap="square" rtlCol="0">
            <a:spAutoFit/>
          </a:bodyPr>
          <a:lstStyle/>
          <a:p>
            <a:r>
              <a:rPr lang="zh-CN" altLang="en-US" sz="2000" dirty="0">
                <a:latin typeface="汉仪综艺体简" panose="02010609000101010101" pitchFamily="49" charset="-122"/>
                <a:ea typeface="汉仪综艺体简" panose="02010609000101010101" pitchFamily="49" charset="-122"/>
              </a:rPr>
              <a:t>小</a:t>
            </a:r>
            <a:r>
              <a:rPr lang="zh-CN" altLang="en-US" sz="2000" dirty="0" smtClean="0">
                <a:latin typeface="汉仪综艺体简" panose="02010609000101010101" pitchFamily="49" charset="-122"/>
                <a:ea typeface="汉仪综艺体简" panose="02010609000101010101" pitchFamily="49" charset="-122"/>
              </a:rPr>
              <a:t>标题</a:t>
            </a:r>
            <a:endParaRPr lang="zh-CN" altLang="en-US" sz="2000" dirty="0">
              <a:latin typeface="汉仪综艺体简" panose="02010609000101010101" pitchFamily="49" charset="-122"/>
              <a:ea typeface="汉仪综艺体简" panose="02010609000101010101" pitchFamily="49" charset="-122"/>
            </a:endParaRPr>
          </a:p>
        </p:txBody>
      </p:sp>
      <p:sp>
        <p:nvSpPr>
          <p:cNvPr id="28" name="文本框 27"/>
          <p:cNvSpPr txBox="1"/>
          <p:nvPr/>
        </p:nvSpPr>
        <p:spPr>
          <a:xfrm flipH="1">
            <a:off x="3314907" y="4596248"/>
            <a:ext cx="6868544" cy="1384995"/>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这里是内容这里是内容这里是内容这里是内容这里是内容这里是内容这里是内容这里是内容这里是内容这里是内容</a:t>
            </a:r>
            <a:r>
              <a:rPr lang="zh-CN" altLang="en-US" sz="1400" dirty="0" smtClean="0">
                <a:latin typeface="微软雅黑" panose="020B0503020204020204" pitchFamily="34" charset="-122"/>
                <a:ea typeface="微软雅黑" panose="020B0503020204020204" pitchFamily="34" charset="-122"/>
              </a:rPr>
              <a:t>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a:t>
            </a:r>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9850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2000"/>
                            </p:stCondLst>
                            <p:childTnLst>
                              <p:par>
                                <p:cTn id="34" presetID="14" presetClass="entr" presetSubtype="1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up)">
                                      <p:cBhvr>
                                        <p:cTn id="45" dur="500"/>
                                        <p:tgtEl>
                                          <p:spTgt spid="27"/>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childTnLst>
                          </p:cTn>
                        </p:par>
                        <p:par>
                          <p:cTn id="50" fill="hold">
                            <p:stCondLst>
                              <p:cond delay="1500"/>
                            </p:stCondLst>
                            <p:childTnLst>
                              <p:par>
                                <p:cTn id="51" presetID="10" presetClass="entr" presetSubtype="0" fill="hold"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par>
                          <p:cTn id="54" fill="hold">
                            <p:stCondLst>
                              <p:cond delay="2000"/>
                            </p:stCondLst>
                            <p:childTnLst>
                              <p:par>
                                <p:cTn id="55" presetID="14" presetClass="entr" presetSubtype="1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randombar(horizontal)">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9" grpId="0" animBg="1"/>
      <p:bldP spid="11" grpId="0"/>
      <p:bldP spid="20" grpId="0"/>
      <p:bldP spid="24" grpId="0" animBg="1"/>
      <p:bldP spid="26" grpId="0" animBg="1"/>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flipH="1">
            <a:off x="8473977" y="3624153"/>
            <a:ext cx="1194731" cy="1015663"/>
          </a:xfrm>
          <a:prstGeom prst="rect">
            <a:avLst/>
          </a:prstGeom>
          <a:noFill/>
        </p:spPr>
        <p:txBody>
          <a:bodyPr wrap="square" rtlCol="0">
            <a:spAutoFit/>
          </a:bodyPr>
          <a:lstStyle/>
          <a:p>
            <a:pPr algn="ctr"/>
            <a:r>
              <a:rPr lang="en-US" altLang="zh-CN" sz="6000" dirty="0" smtClean="0">
                <a:latin typeface="Stencil Std" panose="04020904080802020404" pitchFamily="82" charset="0"/>
              </a:rPr>
              <a:t>03</a:t>
            </a:r>
            <a:endParaRPr lang="zh-CN" altLang="en-US" sz="6000" dirty="0">
              <a:latin typeface="Stencil Std" panose="04020904080802020404" pitchFamily="82" charset="0"/>
            </a:endParaRPr>
          </a:p>
        </p:txBody>
      </p:sp>
      <p:sp>
        <p:nvSpPr>
          <p:cNvPr id="32" name="文本框 31"/>
          <p:cNvSpPr txBox="1"/>
          <p:nvPr/>
        </p:nvSpPr>
        <p:spPr>
          <a:xfrm flipH="1">
            <a:off x="5719389" y="2945422"/>
            <a:ext cx="1194731" cy="1015663"/>
          </a:xfrm>
          <a:prstGeom prst="rect">
            <a:avLst/>
          </a:prstGeom>
          <a:noFill/>
        </p:spPr>
        <p:txBody>
          <a:bodyPr wrap="square" rtlCol="0">
            <a:spAutoFit/>
          </a:bodyPr>
          <a:lstStyle/>
          <a:p>
            <a:pPr algn="ctr"/>
            <a:r>
              <a:rPr lang="en-US" altLang="zh-CN" sz="6000" dirty="0" smtClean="0">
                <a:latin typeface="Stencil Std" panose="04020904080802020404" pitchFamily="82" charset="0"/>
              </a:rPr>
              <a:t>02</a:t>
            </a:r>
            <a:endParaRPr lang="zh-CN" altLang="en-US" sz="6000" dirty="0">
              <a:latin typeface="Stencil Std" panose="04020904080802020404" pitchFamily="82" charset="0"/>
            </a:endParaRPr>
          </a:p>
        </p:txBody>
      </p:sp>
      <p:sp>
        <p:nvSpPr>
          <p:cNvPr id="31" name="文本框 30"/>
          <p:cNvSpPr txBox="1"/>
          <p:nvPr/>
        </p:nvSpPr>
        <p:spPr>
          <a:xfrm flipH="1">
            <a:off x="2112555" y="3634338"/>
            <a:ext cx="1194731" cy="1015663"/>
          </a:xfrm>
          <a:prstGeom prst="rect">
            <a:avLst/>
          </a:prstGeom>
          <a:noFill/>
        </p:spPr>
        <p:txBody>
          <a:bodyPr wrap="square" rtlCol="0">
            <a:spAutoFit/>
          </a:bodyPr>
          <a:lstStyle/>
          <a:p>
            <a:pPr algn="ctr"/>
            <a:r>
              <a:rPr lang="en-US" altLang="zh-CN" sz="6000" dirty="0" smtClean="0">
                <a:latin typeface="Stencil Std" panose="04020904080802020404" pitchFamily="82" charset="0"/>
              </a:rPr>
              <a:t>01</a:t>
            </a:r>
            <a:endParaRPr lang="zh-CN" altLang="en-US" sz="6000" dirty="0">
              <a:latin typeface="Stencil Std" panose="04020904080802020404" pitchFamily="82" charset="0"/>
            </a:endParaRPr>
          </a:p>
        </p:txBody>
      </p:sp>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r>
              <a:rPr lang="zh-CN" altLang="en-US" sz="2800" dirty="0">
                <a:latin typeface="汉仪综艺体简" panose="02010609000101010101" pitchFamily="49" charset="-122"/>
                <a:ea typeface="汉仪综艺体简" panose="02010609000101010101" pitchFamily="49" charset="-122"/>
              </a:rPr>
              <a:t>这里</a:t>
            </a:r>
            <a:r>
              <a:rPr lang="zh-CN" altLang="en-US" sz="2800" dirty="0" smtClean="0">
                <a:latin typeface="汉仪综艺体简" panose="02010609000101010101" pitchFamily="49" charset="-122"/>
                <a:ea typeface="汉仪综艺体简" panose="02010609000101010101" pitchFamily="49" charset="-122"/>
              </a:rPr>
              <a:t>是标题</a:t>
            </a:r>
            <a:endParaRPr lang="zh-CN" altLang="en-US" sz="2800" dirty="0">
              <a:latin typeface="汉仪综艺体简" panose="02010609000101010101" pitchFamily="49" charset="-122"/>
              <a:ea typeface="汉仪综艺体简" panose="02010609000101010101" pitchFamily="49" charset="-122"/>
            </a:endParaRPr>
          </a:p>
        </p:txBody>
      </p:sp>
      <p:sp>
        <p:nvSpPr>
          <p:cNvPr id="25" name="AutoShape 67"/>
          <p:cNvSpPr>
            <a:spLocks noChangeAspect="1" noChangeArrowheads="1" noTextEdit="1"/>
          </p:cNvSpPr>
          <p:nvPr/>
        </p:nvSpPr>
        <p:spPr bwMode="auto">
          <a:xfrm>
            <a:off x="5972152" y="735174"/>
            <a:ext cx="4151312"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圆角矩形 8"/>
          <p:cNvSpPr/>
          <p:nvPr/>
        </p:nvSpPr>
        <p:spPr>
          <a:xfrm>
            <a:off x="1331687" y="1354301"/>
            <a:ext cx="2841292" cy="2460133"/>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557341" y="1532965"/>
            <a:ext cx="2424435" cy="2101372"/>
          </a:xfrm>
          <a:prstGeom prst="roundRect">
            <a:avLst/>
          </a:prstGeom>
          <a:noFill/>
          <a:ln>
            <a:solidFill>
              <a:srgbClr val="FC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529123" y="3076781"/>
            <a:ext cx="1222080" cy="1222080"/>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flipH="1">
            <a:off x="1721652" y="1730286"/>
            <a:ext cx="2313913" cy="1708160"/>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a:t>
            </a:r>
            <a:endParaRPr lang="zh-CN" altLang="en-US" sz="1400" dirty="0">
              <a:latin typeface="微软雅黑" panose="020B0503020204020204" pitchFamily="34" charset="-122"/>
              <a:ea typeface="微软雅黑" panose="020B0503020204020204" pitchFamily="34" charset="-122"/>
            </a:endParaRPr>
          </a:p>
        </p:txBody>
      </p:sp>
      <p:sp>
        <p:nvSpPr>
          <p:cNvPr id="16" name="圆角矩形 15"/>
          <p:cNvSpPr/>
          <p:nvPr/>
        </p:nvSpPr>
        <p:spPr>
          <a:xfrm>
            <a:off x="7733778" y="1354301"/>
            <a:ext cx="2841292" cy="2460133"/>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959432" y="1532965"/>
            <a:ext cx="2424435" cy="2101372"/>
          </a:xfrm>
          <a:prstGeom prst="roundRect">
            <a:avLst/>
          </a:prstGeom>
          <a:noFill/>
          <a:ln>
            <a:solidFill>
              <a:srgbClr val="FC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931213" y="3076781"/>
            <a:ext cx="1222080" cy="1222080"/>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flipH="1">
            <a:off x="8123742" y="1730286"/>
            <a:ext cx="2313913" cy="1708160"/>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a:t>
            </a:r>
            <a:endParaRPr lang="zh-CN" altLang="en-US" sz="1400" dirty="0">
              <a:latin typeface="微软雅黑" panose="020B0503020204020204" pitchFamily="34" charset="-122"/>
              <a:ea typeface="微软雅黑" panose="020B0503020204020204" pitchFamily="34" charset="-122"/>
            </a:endParaRPr>
          </a:p>
        </p:txBody>
      </p:sp>
      <p:sp>
        <p:nvSpPr>
          <p:cNvPr id="22" name="圆角矩形 21"/>
          <p:cNvSpPr/>
          <p:nvPr/>
        </p:nvSpPr>
        <p:spPr>
          <a:xfrm>
            <a:off x="4892486" y="3634339"/>
            <a:ext cx="2841292" cy="2460133"/>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5118140" y="3813003"/>
            <a:ext cx="2424435" cy="2101372"/>
          </a:xfrm>
          <a:prstGeom prst="roundRect">
            <a:avLst/>
          </a:prstGeom>
          <a:noFill/>
          <a:ln>
            <a:solidFill>
              <a:srgbClr val="FC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089921" y="5356819"/>
            <a:ext cx="1222080" cy="1222080"/>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flipH="1">
            <a:off x="5282450" y="4010324"/>
            <a:ext cx="2313913" cy="1708160"/>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a:t>
            </a:r>
            <a:endParaRPr lang="zh-CN" altLang="en-US" sz="1400" dirty="0">
              <a:latin typeface="微软雅黑" panose="020B0503020204020204" pitchFamily="34" charset="-122"/>
              <a:ea typeface="微软雅黑" panose="020B0503020204020204" pitchFamily="34" charset="-122"/>
            </a:endParaRPr>
          </a:p>
        </p:txBody>
      </p:sp>
      <p:sp>
        <p:nvSpPr>
          <p:cNvPr id="28" name="文本框 27"/>
          <p:cNvSpPr txBox="1"/>
          <p:nvPr/>
        </p:nvSpPr>
        <p:spPr>
          <a:xfrm flipH="1">
            <a:off x="3695811" y="3503156"/>
            <a:ext cx="1011245" cy="369332"/>
          </a:xfrm>
          <a:prstGeom prst="rect">
            <a:avLst/>
          </a:prstGeom>
          <a:noFill/>
        </p:spPr>
        <p:txBody>
          <a:bodyPr wrap="square" rtlCol="0">
            <a:spAutoFit/>
          </a:bodyPr>
          <a:lstStyle/>
          <a:p>
            <a:r>
              <a:rPr lang="zh-CN" altLang="en-US" dirty="0">
                <a:solidFill>
                  <a:srgbClr val="F91515"/>
                </a:solidFill>
                <a:latin typeface="汉仪综艺体简" panose="02010609000101010101" pitchFamily="49" charset="-122"/>
                <a:ea typeface="汉仪综艺体简" panose="02010609000101010101" pitchFamily="49" charset="-122"/>
              </a:rPr>
              <a:t>小</a:t>
            </a:r>
            <a:r>
              <a:rPr lang="zh-CN" altLang="en-US" dirty="0" smtClean="0">
                <a:solidFill>
                  <a:srgbClr val="F91515"/>
                </a:solidFill>
                <a:latin typeface="汉仪综艺体简" panose="02010609000101010101" pitchFamily="49" charset="-122"/>
                <a:ea typeface="汉仪综艺体简" panose="02010609000101010101" pitchFamily="49" charset="-122"/>
              </a:rPr>
              <a:t>标题</a:t>
            </a:r>
            <a:endParaRPr lang="zh-CN" altLang="en-US" dirty="0">
              <a:solidFill>
                <a:srgbClr val="F91515"/>
              </a:solidFill>
              <a:latin typeface="汉仪综艺体简" panose="02010609000101010101" pitchFamily="49" charset="-122"/>
              <a:ea typeface="汉仪综艺体简" panose="02010609000101010101" pitchFamily="49" charset="-122"/>
            </a:endParaRPr>
          </a:p>
        </p:txBody>
      </p:sp>
      <p:sp>
        <p:nvSpPr>
          <p:cNvPr id="29" name="文本框 28"/>
          <p:cNvSpPr txBox="1"/>
          <p:nvPr/>
        </p:nvSpPr>
        <p:spPr>
          <a:xfrm flipH="1">
            <a:off x="7262607" y="5807505"/>
            <a:ext cx="1011245" cy="369332"/>
          </a:xfrm>
          <a:prstGeom prst="rect">
            <a:avLst/>
          </a:prstGeom>
          <a:noFill/>
        </p:spPr>
        <p:txBody>
          <a:bodyPr wrap="square" rtlCol="0">
            <a:spAutoFit/>
          </a:bodyPr>
          <a:lstStyle/>
          <a:p>
            <a:r>
              <a:rPr lang="zh-CN" altLang="en-US" dirty="0">
                <a:solidFill>
                  <a:srgbClr val="F91515"/>
                </a:solidFill>
                <a:latin typeface="汉仪综艺体简" panose="02010609000101010101" pitchFamily="49" charset="-122"/>
                <a:ea typeface="汉仪综艺体简" panose="02010609000101010101" pitchFamily="49" charset="-122"/>
              </a:rPr>
              <a:t>小</a:t>
            </a:r>
            <a:r>
              <a:rPr lang="zh-CN" altLang="en-US" dirty="0" smtClean="0">
                <a:solidFill>
                  <a:srgbClr val="F91515"/>
                </a:solidFill>
                <a:latin typeface="汉仪综艺体简" panose="02010609000101010101" pitchFamily="49" charset="-122"/>
                <a:ea typeface="汉仪综艺体简" panose="02010609000101010101" pitchFamily="49" charset="-122"/>
              </a:rPr>
              <a:t>标题</a:t>
            </a:r>
            <a:endParaRPr lang="zh-CN" altLang="en-US" dirty="0">
              <a:solidFill>
                <a:srgbClr val="F91515"/>
              </a:solidFill>
              <a:latin typeface="汉仪综艺体简" panose="02010609000101010101" pitchFamily="49" charset="-122"/>
              <a:ea typeface="汉仪综艺体简" panose="02010609000101010101" pitchFamily="49" charset="-122"/>
            </a:endParaRPr>
          </a:p>
        </p:txBody>
      </p:sp>
      <p:sp>
        <p:nvSpPr>
          <p:cNvPr id="30" name="文本框 29"/>
          <p:cNvSpPr txBox="1"/>
          <p:nvPr/>
        </p:nvSpPr>
        <p:spPr>
          <a:xfrm flipH="1">
            <a:off x="10123464" y="3502649"/>
            <a:ext cx="1011245" cy="369332"/>
          </a:xfrm>
          <a:prstGeom prst="rect">
            <a:avLst/>
          </a:prstGeom>
          <a:noFill/>
        </p:spPr>
        <p:txBody>
          <a:bodyPr wrap="square" rtlCol="0">
            <a:spAutoFit/>
          </a:bodyPr>
          <a:lstStyle/>
          <a:p>
            <a:r>
              <a:rPr lang="zh-CN" altLang="en-US" dirty="0">
                <a:solidFill>
                  <a:srgbClr val="F91515"/>
                </a:solidFill>
                <a:latin typeface="汉仪综艺体简" panose="02010609000101010101" pitchFamily="49" charset="-122"/>
                <a:ea typeface="汉仪综艺体简" panose="02010609000101010101" pitchFamily="49" charset="-122"/>
              </a:rPr>
              <a:t>小</a:t>
            </a:r>
            <a:r>
              <a:rPr lang="zh-CN" altLang="en-US" dirty="0" smtClean="0">
                <a:solidFill>
                  <a:srgbClr val="F91515"/>
                </a:solidFill>
                <a:latin typeface="汉仪综艺体简" panose="02010609000101010101" pitchFamily="49" charset="-122"/>
                <a:ea typeface="汉仪综艺体简" panose="02010609000101010101" pitchFamily="49" charset="-122"/>
              </a:rPr>
              <a:t>标题</a:t>
            </a:r>
            <a:endParaRPr lang="zh-CN" altLang="en-US" dirty="0">
              <a:solidFill>
                <a:srgbClr val="F91515"/>
              </a:solidFill>
              <a:latin typeface="汉仪综艺体简" panose="02010609000101010101" pitchFamily="49" charset="-122"/>
              <a:ea typeface="汉仪综艺体简" panose="02010609000101010101" pitchFamily="49" charset="-122"/>
            </a:endParaRPr>
          </a:p>
        </p:txBody>
      </p:sp>
    </p:spTree>
    <p:extLst>
      <p:ext uri="{BB962C8B-B14F-4D97-AF65-F5344CB8AC3E}">
        <p14:creationId xmlns:p14="http://schemas.microsoft.com/office/powerpoint/2010/main" val="4106105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par>
                          <p:cTn id="21" fill="hold">
                            <p:stCondLst>
                              <p:cond delay="500"/>
                            </p:stCondLst>
                            <p:childTnLst>
                              <p:par>
                                <p:cTn id="22" presetID="47"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7"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par>
                          <p:cTn id="37" fill="hold">
                            <p:stCondLst>
                              <p:cond delay="3000"/>
                            </p:stCondLst>
                            <p:childTnLst>
                              <p:par>
                                <p:cTn id="38" presetID="21" presetClass="entr" presetSubtype="4"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heel(4)">
                                      <p:cBhvr>
                                        <p:cTn id="40" dur="2000"/>
                                        <p:tgtEl>
                                          <p:spTgt spid="11"/>
                                        </p:tgtEl>
                                      </p:cBhvr>
                                    </p:animEffect>
                                  </p:childTnLst>
                                </p:cTn>
                              </p:par>
                            </p:childTnLst>
                          </p:cTn>
                        </p:par>
                        <p:par>
                          <p:cTn id="41" fill="hold">
                            <p:stCondLst>
                              <p:cond delay="5000"/>
                            </p:stCondLst>
                            <p:childTnLst>
                              <p:par>
                                <p:cTn id="42" presetID="14" presetClass="entr" presetSubtype="10"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childTnLst>
                          </p:cTn>
                        </p:par>
                        <p:par>
                          <p:cTn id="50" fill="hold">
                            <p:stCondLst>
                              <p:cond delay="500"/>
                            </p:stCondLst>
                            <p:childTnLst>
                              <p:par>
                                <p:cTn id="51" presetID="42"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anim calcmode="lin" valueType="num">
                                      <p:cBhvr>
                                        <p:cTn id="54" dur="1000" fill="hold"/>
                                        <p:tgtEl>
                                          <p:spTgt spid="24"/>
                                        </p:tgtEl>
                                        <p:attrNameLst>
                                          <p:attrName>ppt_x</p:attrName>
                                        </p:attrNameLst>
                                      </p:cBhvr>
                                      <p:tavLst>
                                        <p:tav tm="0">
                                          <p:val>
                                            <p:strVal val="#ppt_x"/>
                                          </p:val>
                                        </p:tav>
                                        <p:tav tm="100000">
                                          <p:val>
                                            <p:strVal val="#ppt_x"/>
                                          </p:val>
                                        </p:tav>
                                      </p:tavLst>
                                    </p:anim>
                                    <p:anim calcmode="lin" valueType="num">
                                      <p:cBhvr>
                                        <p:cTn id="55" dur="1000" fill="hold"/>
                                        <p:tgtEl>
                                          <p:spTgt spid="24"/>
                                        </p:tgtEl>
                                        <p:attrNameLst>
                                          <p:attrName>ppt_y</p:attrName>
                                        </p:attrNameLst>
                                      </p:cBhvr>
                                      <p:tavLst>
                                        <p:tav tm="0">
                                          <p:val>
                                            <p:strVal val="#ppt_y+.1"/>
                                          </p:val>
                                        </p:tav>
                                        <p:tav tm="100000">
                                          <p:val>
                                            <p:strVal val="#ppt_y"/>
                                          </p:val>
                                        </p:tav>
                                      </p:tavLst>
                                    </p:anim>
                                  </p:childTnLst>
                                </p:cTn>
                              </p:par>
                            </p:childTnLst>
                          </p:cTn>
                        </p:par>
                        <p:par>
                          <p:cTn id="56" fill="hold">
                            <p:stCondLst>
                              <p:cond delay="1500"/>
                            </p:stCondLst>
                            <p:childTnLst>
                              <p:par>
                                <p:cTn id="57" presetID="42"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childTnLst>
                          </p:cTn>
                        </p:par>
                        <p:par>
                          <p:cTn id="62" fill="hold">
                            <p:stCondLst>
                              <p:cond delay="2500"/>
                            </p:stCondLst>
                            <p:childTnLst>
                              <p:par>
                                <p:cTn id="63" presetID="22" presetClass="entr" presetSubtype="8"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left)">
                                      <p:cBhvr>
                                        <p:cTn id="65" dur="500"/>
                                        <p:tgtEl>
                                          <p:spTgt spid="29"/>
                                        </p:tgtEl>
                                      </p:cBhvr>
                                    </p:animEffect>
                                  </p:childTnLst>
                                </p:cTn>
                              </p:par>
                            </p:childTnLst>
                          </p:cTn>
                        </p:par>
                        <p:par>
                          <p:cTn id="66" fill="hold">
                            <p:stCondLst>
                              <p:cond delay="3000"/>
                            </p:stCondLst>
                            <p:childTnLst>
                              <p:par>
                                <p:cTn id="67" presetID="21" presetClass="entr" presetSubtype="4"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heel(4)">
                                      <p:cBhvr>
                                        <p:cTn id="69" dur="2000"/>
                                        <p:tgtEl>
                                          <p:spTgt spid="23"/>
                                        </p:tgtEl>
                                      </p:cBhvr>
                                    </p:animEffect>
                                  </p:childTnLst>
                                </p:cTn>
                              </p:par>
                            </p:childTnLst>
                          </p:cTn>
                        </p:par>
                        <p:par>
                          <p:cTn id="70" fill="hold">
                            <p:stCondLst>
                              <p:cond delay="5000"/>
                            </p:stCondLst>
                            <p:childTnLst>
                              <p:par>
                                <p:cTn id="71" presetID="14" presetClass="entr" presetSubtype="10"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randombar(horizontal)">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500"/>
                                        <p:tgtEl>
                                          <p:spTgt spid="33"/>
                                        </p:tgtEl>
                                      </p:cBhvr>
                                    </p:animEffect>
                                  </p:childTnLst>
                                </p:cTn>
                              </p:par>
                            </p:childTnLst>
                          </p:cTn>
                        </p:par>
                        <p:par>
                          <p:cTn id="79" fill="hold">
                            <p:stCondLst>
                              <p:cond delay="500"/>
                            </p:stCondLst>
                            <p:childTnLst>
                              <p:par>
                                <p:cTn id="80" presetID="47" presetClass="entr" presetSubtype="0" fill="hold" grpId="0" nodeType="after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childTnLst>
                          </p:cTn>
                        </p:par>
                        <p:par>
                          <p:cTn id="85" fill="hold">
                            <p:stCondLst>
                              <p:cond delay="1500"/>
                            </p:stCondLst>
                            <p:childTnLst>
                              <p:par>
                                <p:cTn id="86" presetID="47" presetClass="entr" presetSubtype="0" fill="hold" grpId="0" nodeType="after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fade">
                                      <p:cBhvr>
                                        <p:cTn id="88" dur="1000"/>
                                        <p:tgtEl>
                                          <p:spTgt spid="16"/>
                                        </p:tgtEl>
                                      </p:cBhvr>
                                    </p:animEffect>
                                    <p:anim calcmode="lin" valueType="num">
                                      <p:cBhvr>
                                        <p:cTn id="89" dur="1000" fill="hold"/>
                                        <p:tgtEl>
                                          <p:spTgt spid="16"/>
                                        </p:tgtEl>
                                        <p:attrNameLst>
                                          <p:attrName>ppt_x</p:attrName>
                                        </p:attrNameLst>
                                      </p:cBhvr>
                                      <p:tavLst>
                                        <p:tav tm="0">
                                          <p:val>
                                            <p:strVal val="#ppt_x"/>
                                          </p:val>
                                        </p:tav>
                                        <p:tav tm="100000">
                                          <p:val>
                                            <p:strVal val="#ppt_x"/>
                                          </p:val>
                                        </p:tav>
                                      </p:tavLst>
                                    </p:anim>
                                    <p:anim calcmode="lin" valueType="num">
                                      <p:cBhvr>
                                        <p:cTn id="90" dur="1000" fill="hold"/>
                                        <p:tgtEl>
                                          <p:spTgt spid="16"/>
                                        </p:tgtEl>
                                        <p:attrNameLst>
                                          <p:attrName>ppt_y</p:attrName>
                                        </p:attrNameLst>
                                      </p:cBhvr>
                                      <p:tavLst>
                                        <p:tav tm="0">
                                          <p:val>
                                            <p:strVal val="#ppt_y-.1"/>
                                          </p:val>
                                        </p:tav>
                                        <p:tav tm="100000">
                                          <p:val>
                                            <p:strVal val="#ppt_y"/>
                                          </p:val>
                                        </p:tav>
                                      </p:tavLst>
                                    </p:anim>
                                  </p:childTnLst>
                                </p:cTn>
                              </p:par>
                            </p:childTnLst>
                          </p:cTn>
                        </p:par>
                        <p:par>
                          <p:cTn id="91" fill="hold">
                            <p:stCondLst>
                              <p:cond delay="2500"/>
                            </p:stCondLst>
                            <p:childTnLst>
                              <p:par>
                                <p:cTn id="92" presetID="22" presetClass="entr" presetSubtype="8"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wipe(left)">
                                      <p:cBhvr>
                                        <p:cTn id="94" dur="500"/>
                                        <p:tgtEl>
                                          <p:spTgt spid="30"/>
                                        </p:tgtEl>
                                      </p:cBhvr>
                                    </p:animEffect>
                                  </p:childTnLst>
                                </p:cTn>
                              </p:par>
                            </p:childTnLst>
                          </p:cTn>
                        </p:par>
                        <p:par>
                          <p:cTn id="95" fill="hold">
                            <p:stCondLst>
                              <p:cond delay="3000"/>
                            </p:stCondLst>
                            <p:childTnLst>
                              <p:par>
                                <p:cTn id="96" presetID="21" presetClass="entr" presetSubtype="4" fill="hold" grpId="0" nodeType="after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wheel(4)">
                                      <p:cBhvr>
                                        <p:cTn id="98" dur="2000"/>
                                        <p:tgtEl>
                                          <p:spTgt spid="17"/>
                                        </p:tgtEl>
                                      </p:cBhvr>
                                    </p:animEffect>
                                  </p:childTnLst>
                                </p:cTn>
                              </p:par>
                            </p:childTnLst>
                          </p:cTn>
                        </p:par>
                        <p:par>
                          <p:cTn id="99" fill="hold">
                            <p:stCondLst>
                              <p:cond delay="5000"/>
                            </p:stCondLst>
                            <p:childTnLst>
                              <p:par>
                                <p:cTn id="100" presetID="14" presetClass="entr" presetSubtype="10" fill="hold" grpId="0" nodeType="after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randombar(horizontal)">
                                      <p:cBhvr>
                                        <p:cTn id="10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2" grpId="0"/>
      <p:bldP spid="31" grpId="0"/>
      <p:bldP spid="6" grpId="0"/>
      <p:bldP spid="7" grpId="0"/>
      <p:bldP spid="9" grpId="0" animBg="1"/>
      <p:bldP spid="11" grpId="0" animBg="1"/>
      <p:bldP spid="10" grpId="0" animBg="1"/>
      <p:bldP spid="12" grpId="0"/>
      <p:bldP spid="16" grpId="0" animBg="1"/>
      <p:bldP spid="17" grpId="0" animBg="1"/>
      <p:bldP spid="18" grpId="0" animBg="1"/>
      <p:bldP spid="19" grpId="0"/>
      <p:bldP spid="22" grpId="0" animBg="1"/>
      <p:bldP spid="23" grpId="0" animBg="1"/>
      <p:bldP spid="24" grpId="0" animBg="1"/>
      <p:bldP spid="26" grpId="0"/>
      <p:bldP spid="28"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r>
              <a:rPr lang="zh-CN" altLang="en-US" sz="2800" dirty="0">
                <a:latin typeface="汉仪综艺体简" panose="02010609000101010101" pitchFamily="49" charset="-122"/>
                <a:ea typeface="汉仪综艺体简" panose="02010609000101010101" pitchFamily="49" charset="-122"/>
              </a:rPr>
              <a:t>这里</a:t>
            </a:r>
            <a:r>
              <a:rPr lang="zh-CN" altLang="en-US" sz="2800" dirty="0" smtClean="0">
                <a:latin typeface="汉仪综艺体简" panose="02010609000101010101" pitchFamily="49" charset="-122"/>
                <a:ea typeface="汉仪综艺体简" panose="02010609000101010101" pitchFamily="49" charset="-122"/>
              </a:rPr>
              <a:t>是标题</a:t>
            </a:r>
            <a:endParaRPr lang="zh-CN" altLang="en-US" sz="2800" dirty="0">
              <a:latin typeface="汉仪综艺体简" panose="02010609000101010101" pitchFamily="49" charset="-122"/>
              <a:ea typeface="汉仪综艺体简" panose="02010609000101010101" pitchFamily="49" charset="-122"/>
            </a:endParaRPr>
          </a:p>
        </p:txBody>
      </p:sp>
      <p:sp>
        <p:nvSpPr>
          <p:cNvPr id="41" name="Freeform 46"/>
          <p:cNvSpPr>
            <a:spLocks/>
          </p:cNvSpPr>
          <p:nvPr/>
        </p:nvSpPr>
        <p:spPr bwMode="auto">
          <a:xfrm>
            <a:off x="7358915" y="5207097"/>
            <a:ext cx="876136" cy="486467"/>
          </a:xfrm>
          <a:custGeom>
            <a:avLst/>
            <a:gdLst>
              <a:gd name="T0" fmla="*/ 0 w 149"/>
              <a:gd name="T1" fmla="*/ 11 h 82"/>
              <a:gd name="T2" fmla="*/ 149 w 149"/>
              <a:gd name="T3" fmla="*/ 11 h 82"/>
              <a:gd name="T4" fmla="*/ 126 w 149"/>
              <a:gd name="T5" fmla="*/ 42 h 82"/>
              <a:gd name="T6" fmla="*/ 149 w 149"/>
              <a:gd name="T7" fmla="*/ 82 h 82"/>
              <a:gd name="T8" fmla="*/ 0 w 149"/>
              <a:gd name="T9" fmla="*/ 82 h 82"/>
              <a:gd name="T10" fmla="*/ 0 w 149"/>
              <a:gd name="T11" fmla="*/ 11 h 82"/>
            </a:gdLst>
            <a:ahLst/>
            <a:cxnLst>
              <a:cxn ang="0">
                <a:pos x="T0" y="T1"/>
              </a:cxn>
              <a:cxn ang="0">
                <a:pos x="T2" y="T3"/>
              </a:cxn>
              <a:cxn ang="0">
                <a:pos x="T4" y="T5"/>
              </a:cxn>
              <a:cxn ang="0">
                <a:pos x="T6" y="T7"/>
              </a:cxn>
              <a:cxn ang="0">
                <a:pos x="T8" y="T9"/>
              </a:cxn>
              <a:cxn ang="0">
                <a:pos x="T10" y="T11"/>
              </a:cxn>
            </a:cxnLst>
            <a:rect l="0" t="0" r="r" b="b"/>
            <a:pathLst>
              <a:path w="149" h="82">
                <a:moveTo>
                  <a:pt x="0" y="11"/>
                </a:moveTo>
                <a:cubicBezTo>
                  <a:pt x="49" y="0"/>
                  <a:pt x="100" y="0"/>
                  <a:pt x="149" y="11"/>
                </a:cubicBezTo>
                <a:cubicBezTo>
                  <a:pt x="140" y="23"/>
                  <a:pt x="135" y="29"/>
                  <a:pt x="126" y="42"/>
                </a:cubicBezTo>
                <a:cubicBezTo>
                  <a:pt x="135" y="58"/>
                  <a:pt x="140" y="66"/>
                  <a:pt x="149" y="82"/>
                </a:cubicBezTo>
                <a:cubicBezTo>
                  <a:pt x="100" y="71"/>
                  <a:pt x="49" y="71"/>
                  <a:pt x="0" y="82"/>
                </a:cubicBezTo>
                <a:cubicBezTo>
                  <a:pt x="0" y="54"/>
                  <a:pt x="0" y="39"/>
                  <a:pt x="0" y="11"/>
                </a:cubicBezTo>
                <a:close/>
              </a:path>
            </a:pathLst>
          </a:custGeom>
          <a:gradFill flip="none" rotWithShape="1">
            <a:gsLst>
              <a:gs pos="0">
                <a:srgbClr val="CB2323">
                  <a:shade val="30000"/>
                  <a:satMod val="115000"/>
                </a:srgbClr>
              </a:gs>
              <a:gs pos="50000">
                <a:srgbClr val="CB2323">
                  <a:shade val="67500"/>
                  <a:satMod val="115000"/>
                </a:srgbClr>
              </a:gs>
              <a:gs pos="100000">
                <a:srgbClr val="FA1515"/>
              </a:gs>
            </a:gsLst>
            <a:path path="circle">
              <a:fillToRect r="100000" b="100000"/>
            </a:path>
            <a:tileRect l="-100000" t="-100000"/>
          </a:gra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7"/>
          <p:cNvSpPr>
            <a:spLocks/>
          </p:cNvSpPr>
          <p:nvPr/>
        </p:nvSpPr>
        <p:spPr bwMode="auto">
          <a:xfrm>
            <a:off x="7358915" y="5266665"/>
            <a:ext cx="518732" cy="295355"/>
          </a:xfrm>
          <a:custGeom>
            <a:avLst/>
            <a:gdLst>
              <a:gd name="T0" fmla="*/ 88 w 88"/>
              <a:gd name="T1" fmla="*/ 11 h 50"/>
              <a:gd name="T2" fmla="*/ 39 w 88"/>
              <a:gd name="T3" fmla="*/ 2 h 50"/>
              <a:gd name="T4" fmla="*/ 0 w 88"/>
              <a:gd name="T5" fmla="*/ 1 h 50"/>
              <a:gd name="T6" fmla="*/ 0 w 88"/>
              <a:gd name="T7" fmla="*/ 50 h 50"/>
              <a:gd name="T8" fmla="*/ 88 w 88"/>
              <a:gd name="T9" fmla="*/ 11 h 50"/>
            </a:gdLst>
            <a:ahLst/>
            <a:cxnLst>
              <a:cxn ang="0">
                <a:pos x="T0" y="T1"/>
              </a:cxn>
              <a:cxn ang="0">
                <a:pos x="T2" y="T3"/>
              </a:cxn>
              <a:cxn ang="0">
                <a:pos x="T4" y="T5"/>
              </a:cxn>
              <a:cxn ang="0">
                <a:pos x="T6" y="T7"/>
              </a:cxn>
              <a:cxn ang="0">
                <a:pos x="T8" y="T9"/>
              </a:cxn>
            </a:cxnLst>
            <a:rect l="0" t="0" r="r" b="b"/>
            <a:pathLst>
              <a:path w="88" h="50">
                <a:moveTo>
                  <a:pt x="88" y="11"/>
                </a:moveTo>
                <a:cubicBezTo>
                  <a:pt x="88" y="11"/>
                  <a:pt x="56" y="4"/>
                  <a:pt x="39" y="2"/>
                </a:cubicBezTo>
                <a:cubicBezTo>
                  <a:pt x="23" y="0"/>
                  <a:pt x="0" y="1"/>
                  <a:pt x="0" y="1"/>
                </a:cubicBezTo>
                <a:cubicBezTo>
                  <a:pt x="0" y="50"/>
                  <a:pt x="0" y="50"/>
                  <a:pt x="0" y="50"/>
                </a:cubicBezTo>
                <a:lnTo>
                  <a:pt x="88" y="11"/>
                </a:ln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5"/>
          <p:cNvSpPr>
            <a:spLocks/>
          </p:cNvSpPr>
          <p:nvPr/>
        </p:nvSpPr>
        <p:spPr bwMode="auto">
          <a:xfrm>
            <a:off x="4325946" y="4494770"/>
            <a:ext cx="3551703" cy="1340267"/>
          </a:xfrm>
          <a:custGeom>
            <a:avLst/>
            <a:gdLst>
              <a:gd name="T0" fmla="*/ 0 w 603"/>
              <a:gd name="T1" fmla="*/ 226 h 226"/>
              <a:gd name="T2" fmla="*/ 0 w 603"/>
              <a:gd name="T3" fmla="*/ 141 h 226"/>
              <a:gd name="T4" fmla="*/ 603 w 603"/>
              <a:gd name="T5" fmla="*/ 0 h 226"/>
              <a:gd name="T6" fmla="*/ 603 w 603"/>
              <a:gd name="T7" fmla="*/ 84 h 226"/>
              <a:gd name="T8" fmla="*/ 0 w 603"/>
              <a:gd name="T9" fmla="*/ 226 h 226"/>
            </a:gdLst>
            <a:ahLst/>
            <a:cxnLst>
              <a:cxn ang="0">
                <a:pos x="T0" y="T1"/>
              </a:cxn>
              <a:cxn ang="0">
                <a:pos x="T2" y="T3"/>
              </a:cxn>
              <a:cxn ang="0">
                <a:pos x="T4" y="T5"/>
              </a:cxn>
              <a:cxn ang="0">
                <a:pos x="T6" y="T7"/>
              </a:cxn>
              <a:cxn ang="0">
                <a:pos x="T8" y="T9"/>
              </a:cxn>
            </a:cxnLst>
            <a:rect l="0" t="0" r="r" b="b"/>
            <a:pathLst>
              <a:path w="603" h="226">
                <a:moveTo>
                  <a:pt x="0" y="226"/>
                </a:moveTo>
                <a:cubicBezTo>
                  <a:pt x="0" y="141"/>
                  <a:pt x="0" y="141"/>
                  <a:pt x="0" y="141"/>
                </a:cubicBezTo>
                <a:cubicBezTo>
                  <a:pt x="0" y="141"/>
                  <a:pt x="333" y="166"/>
                  <a:pt x="603" y="0"/>
                </a:cubicBezTo>
                <a:cubicBezTo>
                  <a:pt x="603" y="84"/>
                  <a:pt x="603" y="84"/>
                  <a:pt x="603" y="84"/>
                </a:cubicBezTo>
                <a:cubicBezTo>
                  <a:pt x="603" y="84"/>
                  <a:pt x="444" y="189"/>
                  <a:pt x="0" y="226"/>
                </a:cubicBez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0"/>
          <p:cNvSpPr>
            <a:spLocks/>
          </p:cNvSpPr>
          <p:nvPr/>
        </p:nvSpPr>
        <p:spPr bwMode="auto">
          <a:xfrm>
            <a:off x="4325945" y="4378115"/>
            <a:ext cx="518732" cy="419454"/>
          </a:xfrm>
          <a:custGeom>
            <a:avLst/>
            <a:gdLst>
              <a:gd name="T0" fmla="*/ 0 w 88"/>
              <a:gd name="T1" fmla="*/ 20 h 71"/>
              <a:gd name="T2" fmla="*/ 45 w 88"/>
              <a:gd name="T3" fmla="*/ 64 h 71"/>
              <a:gd name="T4" fmla="*/ 88 w 88"/>
              <a:gd name="T5" fmla="*/ 71 h 71"/>
              <a:gd name="T6" fmla="*/ 88 w 88"/>
              <a:gd name="T7" fmla="*/ 0 h 71"/>
              <a:gd name="T8" fmla="*/ 42 w 88"/>
              <a:gd name="T9" fmla="*/ 17 h 71"/>
              <a:gd name="T10" fmla="*/ 0 w 88"/>
              <a:gd name="T11" fmla="*/ 20 h 71"/>
            </a:gdLst>
            <a:ahLst/>
            <a:cxnLst>
              <a:cxn ang="0">
                <a:pos x="T0" y="T1"/>
              </a:cxn>
              <a:cxn ang="0">
                <a:pos x="T2" y="T3"/>
              </a:cxn>
              <a:cxn ang="0">
                <a:pos x="T4" y="T5"/>
              </a:cxn>
              <a:cxn ang="0">
                <a:pos x="T6" y="T7"/>
              </a:cxn>
              <a:cxn ang="0">
                <a:pos x="T8" y="T9"/>
              </a:cxn>
              <a:cxn ang="0">
                <a:pos x="T10" y="T11"/>
              </a:cxn>
            </a:cxnLst>
            <a:rect l="0" t="0" r="r" b="b"/>
            <a:pathLst>
              <a:path w="88" h="71">
                <a:moveTo>
                  <a:pt x="0" y="20"/>
                </a:moveTo>
                <a:cubicBezTo>
                  <a:pt x="0" y="20"/>
                  <a:pt x="25" y="58"/>
                  <a:pt x="45" y="64"/>
                </a:cubicBezTo>
                <a:cubicBezTo>
                  <a:pt x="70" y="71"/>
                  <a:pt x="88" y="71"/>
                  <a:pt x="88" y="71"/>
                </a:cubicBezTo>
                <a:cubicBezTo>
                  <a:pt x="88" y="0"/>
                  <a:pt x="88" y="0"/>
                  <a:pt x="88" y="0"/>
                </a:cubicBezTo>
                <a:cubicBezTo>
                  <a:pt x="88" y="0"/>
                  <a:pt x="74" y="11"/>
                  <a:pt x="42" y="17"/>
                </a:cubicBezTo>
                <a:cubicBezTo>
                  <a:pt x="14" y="23"/>
                  <a:pt x="0" y="20"/>
                  <a:pt x="0" y="20"/>
                </a:cubicBez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9"/>
          <p:cNvSpPr>
            <a:spLocks/>
          </p:cNvSpPr>
          <p:nvPr/>
        </p:nvSpPr>
        <p:spPr bwMode="auto">
          <a:xfrm>
            <a:off x="3968540" y="4378117"/>
            <a:ext cx="876136" cy="483985"/>
          </a:xfrm>
          <a:custGeom>
            <a:avLst/>
            <a:gdLst>
              <a:gd name="T0" fmla="*/ 149 w 149"/>
              <a:gd name="T1" fmla="*/ 71 h 82"/>
              <a:gd name="T2" fmla="*/ 0 w 149"/>
              <a:gd name="T3" fmla="*/ 71 h 82"/>
              <a:gd name="T4" fmla="*/ 24 w 149"/>
              <a:gd name="T5" fmla="*/ 40 h 82"/>
              <a:gd name="T6" fmla="*/ 0 w 149"/>
              <a:gd name="T7" fmla="*/ 0 h 82"/>
              <a:gd name="T8" fmla="*/ 149 w 149"/>
              <a:gd name="T9" fmla="*/ 0 h 82"/>
              <a:gd name="T10" fmla="*/ 149 w 149"/>
              <a:gd name="T11" fmla="*/ 71 h 82"/>
            </a:gdLst>
            <a:ahLst/>
            <a:cxnLst>
              <a:cxn ang="0">
                <a:pos x="T0" y="T1"/>
              </a:cxn>
              <a:cxn ang="0">
                <a:pos x="T2" y="T3"/>
              </a:cxn>
              <a:cxn ang="0">
                <a:pos x="T4" y="T5"/>
              </a:cxn>
              <a:cxn ang="0">
                <a:pos x="T6" y="T7"/>
              </a:cxn>
              <a:cxn ang="0">
                <a:pos x="T8" y="T9"/>
              </a:cxn>
              <a:cxn ang="0">
                <a:pos x="T10" y="T11"/>
              </a:cxn>
            </a:cxnLst>
            <a:rect l="0" t="0" r="r" b="b"/>
            <a:pathLst>
              <a:path w="149" h="82">
                <a:moveTo>
                  <a:pt x="149" y="71"/>
                </a:moveTo>
                <a:cubicBezTo>
                  <a:pt x="100" y="82"/>
                  <a:pt x="49" y="82"/>
                  <a:pt x="0" y="71"/>
                </a:cubicBezTo>
                <a:cubicBezTo>
                  <a:pt x="10" y="59"/>
                  <a:pt x="14" y="53"/>
                  <a:pt x="24" y="40"/>
                </a:cubicBezTo>
                <a:cubicBezTo>
                  <a:pt x="14" y="24"/>
                  <a:pt x="9" y="16"/>
                  <a:pt x="0" y="0"/>
                </a:cubicBezTo>
                <a:cubicBezTo>
                  <a:pt x="49" y="11"/>
                  <a:pt x="100" y="10"/>
                  <a:pt x="149" y="0"/>
                </a:cubicBezTo>
                <a:cubicBezTo>
                  <a:pt x="149" y="28"/>
                  <a:pt x="149" y="42"/>
                  <a:pt x="149" y="71"/>
                </a:cubicBezTo>
                <a:close/>
              </a:path>
            </a:pathLst>
          </a:custGeom>
          <a:gradFill flip="none" rotWithShape="1">
            <a:gsLst>
              <a:gs pos="0">
                <a:srgbClr val="CB2323">
                  <a:shade val="30000"/>
                  <a:satMod val="115000"/>
                </a:srgbClr>
              </a:gs>
              <a:gs pos="50000">
                <a:srgbClr val="CB2323">
                  <a:shade val="67500"/>
                  <a:satMod val="115000"/>
                </a:srgbClr>
              </a:gs>
              <a:gs pos="100000">
                <a:srgbClr val="FD1616"/>
              </a:gs>
            </a:gsLst>
            <a:path path="circle">
              <a:fillToRect l="100000" b="100000"/>
            </a:path>
            <a:tileRect t="-100000" r="-100000"/>
          </a:gra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6" name="椭圆 45"/>
          <p:cNvSpPr/>
          <p:nvPr/>
        </p:nvSpPr>
        <p:spPr>
          <a:xfrm>
            <a:off x="4488885" y="2834033"/>
            <a:ext cx="3270929" cy="3270929"/>
          </a:xfrm>
          <a:prstGeom prst="ellipse">
            <a:avLst/>
          </a:prstGeom>
          <a:gradFill>
            <a:gsLst>
              <a:gs pos="0">
                <a:srgbClr val="E4E4E4"/>
              </a:gs>
              <a:gs pos="100000">
                <a:schemeClr val="bg1"/>
              </a:gs>
            </a:gsLst>
            <a:lin ang="2700000" scaled="0"/>
          </a:gradFill>
          <a:ln w="571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AutoShape 43"/>
          <p:cNvSpPr>
            <a:spLocks noChangeAspect="1" noChangeArrowheads="1" noTextEdit="1"/>
          </p:cNvSpPr>
          <p:nvPr/>
        </p:nvSpPr>
        <p:spPr bwMode="auto">
          <a:xfrm>
            <a:off x="3973504" y="4383079"/>
            <a:ext cx="4256584" cy="163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4325946" y="5331194"/>
            <a:ext cx="3551703" cy="752038"/>
          </a:xfrm>
          <a:custGeom>
            <a:avLst/>
            <a:gdLst>
              <a:gd name="T0" fmla="*/ 0 w 603"/>
              <a:gd name="T1" fmla="*/ 0 h 127"/>
              <a:gd name="T2" fmla="*/ 603 w 603"/>
              <a:gd name="T3" fmla="*/ 0 h 127"/>
              <a:gd name="T4" fmla="*/ 603 w 603"/>
              <a:gd name="T5" fmla="*/ 85 h 127"/>
              <a:gd name="T6" fmla="*/ 0 w 603"/>
              <a:gd name="T7" fmla="*/ 85 h 127"/>
              <a:gd name="T8" fmla="*/ 0 w 603"/>
              <a:gd name="T9" fmla="*/ 0 h 127"/>
            </a:gdLst>
            <a:ahLst/>
            <a:cxnLst>
              <a:cxn ang="0">
                <a:pos x="T0" y="T1"/>
              </a:cxn>
              <a:cxn ang="0">
                <a:pos x="T2" y="T3"/>
              </a:cxn>
              <a:cxn ang="0">
                <a:pos x="T4" y="T5"/>
              </a:cxn>
              <a:cxn ang="0">
                <a:pos x="T6" y="T7"/>
              </a:cxn>
              <a:cxn ang="0">
                <a:pos x="T8" y="T9"/>
              </a:cxn>
            </a:cxnLst>
            <a:rect l="0" t="0" r="r" b="b"/>
            <a:pathLst>
              <a:path w="603" h="127">
                <a:moveTo>
                  <a:pt x="0" y="0"/>
                </a:moveTo>
                <a:cubicBezTo>
                  <a:pt x="202" y="42"/>
                  <a:pt x="401" y="42"/>
                  <a:pt x="603" y="0"/>
                </a:cubicBezTo>
                <a:cubicBezTo>
                  <a:pt x="603" y="34"/>
                  <a:pt x="603" y="51"/>
                  <a:pt x="603" y="85"/>
                </a:cubicBezTo>
                <a:cubicBezTo>
                  <a:pt x="401" y="127"/>
                  <a:pt x="202" y="127"/>
                  <a:pt x="0" y="85"/>
                </a:cubicBezTo>
                <a:cubicBezTo>
                  <a:pt x="0" y="51"/>
                  <a:pt x="0" y="34"/>
                  <a:pt x="0" y="0"/>
                </a:cubicBezTo>
                <a:close/>
              </a:path>
            </a:pathLst>
          </a:custGeom>
          <a:solidFill>
            <a:srgbClr val="FA1515"/>
          </a:soli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1"/>
          <p:cNvSpPr>
            <a:spLocks/>
          </p:cNvSpPr>
          <p:nvPr/>
        </p:nvSpPr>
        <p:spPr bwMode="auto">
          <a:xfrm>
            <a:off x="4325946" y="4494768"/>
            <a:ext cx="3551703" cy="752038"/>
          </a:xfrm>
          <a:custGeom>
            <a:avLst/>
            <a:gdLst>
              <a:gd name="T0" fmla="*/ 0 w 603"/>
              <a:gd name="T1" fmla="*/ 0 h 127"/>
              <a:gd name="T2" fmla="*/ 603 w 603"/>
              <a:gd name="T3" fmla="*/ 0 h 127"/>
              <a:gd name="T4" fmla="*/ 603 w 603"/>
              <a:gd name="T5" fmla="*/ 84 h 127"/>
              <a:gd name="T6" fmla="*/ 0 w 603"/>
              <a:gd name="T7" fmla="*/ 84 h 127"/>
              <a:gd name="T8" fmla="*/ 0 w 603"/>
              <a:gd name="T9" fmla="*/ 0 h 127"/>
            </a:gdLst>
            <a:ahLst/>
            <a:cxnLst>
              <a:cxn ang="0">
                <a:pos x="T0" y="T1"/>
              </a:cxn>
              <a:cxn ang="0">
                <a:pos x="T2" y="T3"/>
              </a:cxn>
              <a:cxn ang="0">
                <a:pos x="T4" y="T5"/>
              </a:cxn>
              <a:cxn ang="0">
                <a:pos x="T6" y="T7"/>
              </a:cxn>
              <a:cxn ang="0">
                <a:pos x="T8" y="T9"/>
              </a:cxn>
            </a:cxnLst>
            <a:rect l="0" t="0" r="r" b="b"/>
            <a:pathLst>
              <a:path w="603" h="127">
                <a:moveTo>
                  <a:pt x="0" y="0"/>
                </a:moveTo>
                <a:cubicBezTo>
                  <a:pt x="202" y="42"/>
                  <a:pt x="401" y="42"/>
                  <a:pt x="603" y="0"/>
                </a:cubicBezTo>
                <a:cubicBezTo>
                  <a:pt x="603" y="34"/>
                  <a:pt x="603" y="51"/>
                  <a:pt x="603" y="84"/>
                </a:cubicBezTo>
                <a:cubicBezTo>
                  <a:pt x="401" y="127"/>
                  <a:pt x="202" y="127"/>
                  <a:pt x="0" y="84"/>
                </a:cubicBezTo>
                <a:cubicBezTo>
                  <a:pt x="0" y="51"/>
                  <a:pt x="0" y="34"/>
                  <a:pt x="0" y="0"/>
                </a:cubicBezTo>
                <a:close/>
              </a:path>
            </a:pathLst>
          </a:custGeom>
          <a:solidFill>
            <a:srgbClr val="FA1515"/>
          </a:soli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50" name="文本框 49"/>
          <p:cNvSpPr txBox="1"/>
          <p:nvPr/>
        </p:nvSpPr>
        <p:spPr>
          <a:xfrm flipH="1">
            <a:off x="5183394" y="3648861"/>
            <a:ext cx="1835159" cy="457933"/>
          </a:xfrm>
          <a:prstGeom prst="rect">
            <a:avLst/>
          </a:prstGeom>
          <a:noFill/>
        </p:spPr>
        <p:txBody>
          <a:bodyPr wrap="square" rtlCol="0">
            <a:spAutoFit/>
          </a:bodyPr>
          <a:lstStyle/>
          <a:p>
            <a:pPr algn="ctr"/>
            <a:r>
              <a:rPr lang="zh-CN" altLang="en-US" sz="2400" dirty="0">
                <a:latin typeface="汉仪综艺体简" panose="02010609000101010101" pitchFamily="49" charset="-122"/>
                <a:ea typeface="汉仪综艺体简" panose="02010609000101010101" pitchFamily="49" charset="-122"/>
              </a:rPr>
              <a:t>小</a:t>
            </a:r>
            <a:r>
              <a:rPr lang="zh-CN" altLang="en-US" sz="2400" dirty="0" smtClean="0">
                <a:latin typeface="汉仪综艺体简" panose="02010609000101010101" pitchFamily="49" charset="-122"/>
                <a:ea typeface="汉仪综艺体简" panose="02010609000101010101" pitchFamily="49" charset="-122"/>
              </a:rPr>
              <a:t>标题</a:t>
            </a:r>
            <a:endParaRPr lang="zh-CN" altLang="en-US" sz="2400" dirty="0">
              <a:latin typeface="汉仪综艺体简" panose="02010609000101010101" pitchFamily="49" charset="-122"/>
              <a:ea typeface="汉仪综艺体简" panose="02010609000101010101" pitchFamily="49" charset="-122"/>
            </a:endParaRPr>
          </a:p>
        </p:txBody>
      </p:sp>
      <p:sp>
        <p:nvSpPr>
          <p:cNvPr id="51" name="文本框 50"/>
          <p:cNvSpPr txBox="1"/>
          <p:nvPr/>
        </p:nvSpPr>
        <p:spPr>
          <a:xfrm flipH="1">
            <a:off x="5017651" y="4164498"/>
            <a:ext cx="2071704" cy="307777"/>
          </a:xfrm>
          <a:prstGeom prst="rect">
            <a:avLst/>
          </a:prstGeom>
          <a:noFill/>
        </p:spPr>
        <p:txBody>
          <a:bodyPr wrap="square" rtlCol="0">
            <a:spAutoFit/>
          </a:bodyPr>
          <a:lstStyle/>
          <a:p>
            <a:pPr algn="ctr"/>
            <a:r>
              <a:rPr lang="en-US" altLang="zh-CN" sz="1400" dirty="0" smtClean="0">
                <a:solidFill>
                  <a:srgbClr val="F22424"/>
                </a:solidFill>
                <a:latin typeface="微软雅黑" panose="020B0503020204020204" pitchFamily="34" charset="-122"/>
                <a:ea typeface="微软雅黑" panose="020B0503020204020204" pitchFamily="34" charset="-122"/>
              </a:rPr>
              <a:t>There is the subhead</a:t>
            </a:r>
            <a:endParaRPr lang="zh-CN" altLang="en-US" sz="1400" dirty="0">
              <a:solidFill>
                <a:srgbClr val="F22424"/>
              </a:solidFill>
              <a:latin typeface="微软雅黑" panose="020B0503020204020204" pitchFamily="34" charset="-122"/>
              <a:ea typeface="微软雅黑" panose="020B0503020204020204" pitchFamily="34" charset="-122"/>
            </a:endParaRPr>
          </a:p>
        </p:txBody>
      </p:sp>
      <p:sp>
        <p:nvSpPr>
          <p:cNvPr id="53" name="圆角矩形标注 52"/>
          <p:cNvSpPr/>
          <p:nvPr/>
        </p:nvSpPr>
        <p:spPr>
          <a:xfrm>
            <a:off x="1082553" y="2080903"/>
            <a:ext cx="3092403" cy="1729528"/>
          </a:xfrm>
          <a:prstGeom prst="wedgeRoundRectCallout">
            <a:avLst>
              <a:gd name="adj1" fmla="val -8201"/>
              <a:gd name="adj2" fmla="val 64648"/>
              <a:gd name="adj3" fmla="val 16667"/>
            </a:avLst>
          </a:prstGeom>
          <a:noFill/>
          <a:ln>
            <a:solidFill>
              <a:srgbClr val="FA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标注 53"/>
          <p:cNvSpPr/>
          <p:nvPr/>
        </p:nvSpPr>
        <p:spPr>
          <a:xfrm flipH="1">
            <a:off x="8033145" y="2080903"/>
            <a:ext cx="3092403" cy="1729528"/>
          </a:xfrm>
          <a:prstGeom prst="wedgeRoundRectCallout">
            <a:avLst>
              <a:gd name="adj1" fmla="val -7760"/>
              <a:gd name="adj2" fmla="val 65437"/>
              <a:gd name="adj3" fmla="val 16667"/>
            </a:avLst>
          </a:prstGeom>
          <a:noFill/>
          <a:ln>
            <a:solidFill>
              <a:srgbClr val="FA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1261551" y="2234925"/>
            <a:ext cx="2734404" cy="1330971"/>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flipH="1">
            <a:off x="1481299" y="2387860"/>
            <a:ext cx="2429379"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a:t>
            </a:r>
            <a:r>
              <a:rPr lang="zh-CN" altLang="en-US" sz="1400" dirty="0" smtClean="0">
                <a:latin typeface="微软雅黑" panose="020B0503020204020204" pitchFamily="34" charset="-122"/>
                <a:ea typeface="微软雅黑" panose="020B0503020204020204" pitchFamily="34" charset="-122"/>
              </a:rPr>
              <a:t>是内容这里是内容这</a:t>
            </a:r>
            <a:endParaRPr lang="zh-CN" altLang="en-US" sz="1400" dirty="0">
              <a:latin typeface="微软雅黑" panose="020B0503020204020204" pitchFamily="34" charset="-122"/>
              <a:ea typeface="微软雅黑" panose="020B0503020204020204" pitchFamily="34" charset="-122"/>
            </a:endParaRPr>
          </a:p>
        </p:txBody>
      </p:sp>
      <p:sp>
        <p:nvSpPr>
          <p:cNvPr id="57" name="圆角矩形 56"/>
          <p:cNvSpPr/>
          <p:nvPr/>
        </p:nvSpPr>
        <p:spPr>
          <a:xfrm>
            <a:off x="8214225" y="2261398"/>
            <a:ext cx="2734404" cy="1330971"/>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flipH="1">
            <a:off x="8433972" y="2414333"/>
            <a:ext cx="2429379"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a:t>
            </a:r>
            <a:r>
              <a:rPr lang="zh-CN" altLang="en-US" sz="1400" dirty="0" smtClean="0">
                <a:latin typeface="微软雅黑" panose="020B0503020204020204" pitchFamily="34" charset="-122"/>
                <a:ea typeface="微软雅黑" panose="020B0503020204020204" pitchFamily="34" charset="-122"/>
              </a:rPr>
              <a:t>是内容这里是内容这</a:t>
            </a:r>
            <a:endParaRPr lang="zh-CN" altLang="en-US" sz="1400" dirty="0">
              <a:latin typeface="微软雅黑" panose="020B0503020204020204" pitchFamily="34" charset="-122"/>
              <a:ea typeface="微软雅黑" panose="020B0503020204020204" pitchFamily="34" charset="-122"/>
            </a:endParaRPr>
          </a:p>
        </p:txBody>
      </p:sp>
      <p:grpSp>
        <p:nvGrpSpPr>
          <p:cNvPr id="66" name="组合 65"/>
          <p:cNvGrpSpPr/>
          <p:nvPr/>
        </p:nvGrpSpPr>
        <p:grpSpPr>
          <a:xfrm>
            <a:off x="1224219" y="4087038"/>
            <a:ext cx="2505832" cy="970225"/>
            <a:chOff x="1224218" y="4087036"/>
            <a:chExt cx="2505832" cy="970225"/>
          </a:xfrm>
        </p:grpSpPr>
        <p:pic>
          <p:nvPicPr>
            <p:cNvPr id="59" name="图片 58"/>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2372448" y="3699660"/>
              <a:ext cx="209371" cy="2505832"/>
            </a:xfrm>
            <a:prstGeom prst="rect">
              <a:avLst/>
            </a:prstGeom>
          </p:spPr>
        </p:pic>
        <p:sp>
          <p:nvSpPr>
            <p:cNvPr id="60" name="文本框 59"/>
            <p:cNvSpPr txBox="1"/>
            <p:nvPr/>
          </p:nvSpPr>
          <p:spPr>
            <a:xfrm flipH="1">
              <a:off x="1313404" y="4420484"/>
              <a:ext cx="2354351" cy="369332"/>
            </a:xfrm>
            <a:prstGeom prst="rect">
              <a:avLst/>
            </a:prstGeom>
            <a:noFill/>
          </p:spPr>
          <p:txBody>
            <a:bodyPr wrap="square" rtlCol="0">
              <a:spAutoFit/>
            </a:bodyPr>
            <a:lstStyle/>
            <a:p>
              <a:pPr algn="ctr"/>
              <a:r>
                <a:rPr lang="en-US" altLang="zh-CN" dirty="0" smtClean="0">
                  <a:latin typeface="Stencil Std" panose="04020904080802020404" pitchFamily="82" charset="0"/>
                </a:rPr>
                <a:t>KEYWORD</a:t>
              </a:r>
              <a:endParaRPr lang="zh-CN" altLang="en-US" dirty="0">
                <a:latin typeface="Stencil Std" panose="04020904080802020404" pitchFamily="82" charset="0"/>
              </a:endParaRPr>
            </a:p>
          </p:txBody>
        </p:sp>
        <p:pic>
          <p:nvPicPr>
            <p:cNvPr id="61" name="图片 60"/>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2372448" y="2938806"/>
              <a:ext cx="209371" cy="2505832"/>
            </a:xfrm>
            <a:prstGeom prst="rect">
              <a:avLst/>
            </a:prstGeom>
          </p:spPr>
        </p:pic>
      </p:grpSp>
      <p:grpSp>
        <p:nvGrpSpPr>
          <p:cNvPr id="67" name="组合 66"/>
          <p:cNvGrpSpPr/>
          <p:nvPr/>
        </p:nvGrpSpPr>
        <p:grpSpPr>
          <a:xfrm>
            <a:off x="8339843" y="4087038"/>
            <a:ext cx="2505832" cy="970225"/>
            <a:chOff x="8339843" y="4087036"/>
            <a:chExt cx="2505832" cy="970225"/>
          </a:xfrm>
        </p:grpSpPr>
        <p:pic>
          <p:nvPicPr>
            <p:cNvPr id="62" name="图片 61"/>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9488073" y="3699660"/>
              <a:ext cx="209371" cy="2505832"/>
            </a:xfrm>
            <a:prstGeom prst="rect">
              <a:avLst/>
            </a:prstGeom>
          </p:spPr>
        </p:pic>
        <p:sp>
          <p:nvSpPr>
            <p:cNvPr id="63" name="文本框 62"/>
            <p:cNvSpPr txBox="1"/>
            <p:nvPr/>
          </p:nvSpPr>
          <p:spPr>
            <a:xfrm flipH="1">
              <a:off x="8429029" y="4420484"/>
              <a:ext cx="2354351" cy="369332"/>
            </a:xfrm>
            <a:prstGeom prst="rect">
              <a:avLst/>
            </a:prstGeom>
            <a:noFill/>
          </p:spPr>
          <p:txBody>
            <a:bodyPr wrap="square" rtlCol="0">
              <a:spAutoFit/>
            </a:bodyPr>
            <a:lstStyle/>
            <a:p>
              <a:pPr algn="ctr"/>
              <a:r>
                <a:rPr lang="en-US" altLang="zh-CN" dirty="0" smtClean="0">
                  <a:latin typeface="Stencil Std" panose="04020904080802020404" pitchFamily="82" charset="0"/>
                </a:rPr>
                <a:t>KEYWORD</a:t>
              </a:r>
              <a:endParaRPr lang="zh-CN" altLang="en-US" dirty="0">
                <a:latin typeface="Stencil Std" panose="04020904080802020404" pitchFamily="82" charset="0"/>
              </a:endParaRPr>
            </a:p>
          </p:txBody>
        </p:sp>
        <p:pic>
          <p:nvPicPr>
            <p:cNvPr id="64" name="图片 63"/>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9488073" y="2938806"/>
              <a:ext cx="209371" cy="2505832"/>
            </a:xfrm>
            <a:prstGeom prst="rect">
              <a:avLst/>
            </a:prstGeom>
          </p:spPr>
        </p:pic>
      </p:grpSp>
    </p:spTree>
    <p:extLst>
      <p:ext uri="{BB962C8B-B14F-4D97-AF65-F5344CB8AC3E}">
        <p14:creationId xmlns:p14="http://schemas.microsoft.com/office/powerpoint/2010/main" val="347579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par>
                                <p:cTn id="33" presetID="10" presetClass="entr" presetSubtype="0" fill="hold" grpId="0" nodeType="withEffect" nodePh="1">
                                  <p:stCondLst>
                                    <p:cond delay="0"/>
                                  </p:stCondLst>
                                  <p:endCondLst>
                                    <p:cond evt="begin" delay="0">
                                      <p:tn val="33"/>
                                    </p:cond>
                                  </p:end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childTnLst>
                          </p:cTn>
                        </p:par>
                        <p:par>
                          <p:cTn id="42" fill="hold">
                            <p:stCondLst>
                              <p:cond delay="500"/>
                            </p:stCondLst>
                            <p:childTnLst>
                              <p:par>
                                <p:cTn id="43" presetID="47" presetClass="entr" presetSubtype="0" fill="hold" grpId="0" nodeType="after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1000"/>
                                        <p:tgtEl>
                                          <p:spTgt spid="46"/>
                                        </p:tgtEl>
                                      </p:cBhvr>
                                    </p:animEffect>
                                    <p:anim calcmode="lin" valueType="num">
                                      <p:cBhvr>
                                        <p:cTn id="46" dur="1000" fill="hold"/>
                                        <p:tgtEl>
                                          <p:spTgt spid="46"/>
                                        </p:tgtEl>
                                        <p:attrNameLst>
                                          <p:attrName>ppt_x</p:attrName>
                                        </p:attrNameLst>
                                      </p:cBhvr>
                                      <p:tavLst>
                                        <p:tav tm="0">
                                          <p:val>
                                            <p:strVal val="#ppt_x"/>
                                          </p:val>
                                        </p:tav>
                                        <p:tav tm="100000">
                                          <p:val>
                                            <p:strVal val="#ppt_x"/>
                                          </p:val>
                                        </p:tav>
                                      </p:tavLst>
                                    </p:anim>
                                    <p:anim calcmode="lin" valueType="num">
                                      <p:cBhvr>
                                        <p:cTn id="47" dur="1000" fill="hold"/>
                                        <p:tgtEl>
                                          <p:spTgt spid="46"/>
                                        </p:tgtEl>
                                        <p:attrNameLst>
                                          <p:attrName>ppt_y</p:attrName>
                                        </p:attrNameLst>
                                      </p:cBhvr>
                                      <p:tavLst>
                                        <p:tav tm="0">
                                          <p:val>
                                            <p:strVal val="#ppt_y-.1"/>
                                          </p:val>
                                        </p:tav>
                                        <p:tav tm="100000">
                                          <p:val>
                                            <p:strVal val="#ppt_y"/>
                                          </p:val>
                                        </p:tav>
                                      </p:tavLst>
                                    </p:anim>
                                  </p:childTnLst>
                                </p:cTn>
                              </p:par>
                            </p:childTnLst>
                          </p:cTn>
                        </p:par>
                        <p:par>
                          <p:cTn id="48" fill="hold">
                            <p:stCondLst>
                              <p:cond delay="1500"/>
                            </p:stCondLst>
                            <p:childTnLst>
                              <p:par>
                                <p:cTn id="49" presetID="22" presetClass="entr" presetSubtype="8" fill="hold" grpId="0" nodeType="after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wipe(left)">
                                      <p:cBhvr>
                                        <p:cTn id="51" dur="500"/>
                                        <p:tgtEl>
                                          <p:spTgt spid="50"/>
                                        </p:tgtEl>
                                      </p:cBhvr>
                                    </p:animEffect>
                                  </p:childTnLst>
                                </p:cTn>
                              </p:par>
                            </p:childTnLst>
                          </p:cTn>
                        </p:par>
                        <p:par>
                          <p:cTn id="52" fill="hold">
                            <p:stCondLst>
                              <p:cond delay="2000"/>
                            </p:stCondLst>
                            <p:childTnLst>
                              <p:par>
                                <p:cTn id="53" presetID="10" presetClass="entr" presetSubtype="0"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fade">
                                      <p:cBhvr>
                                        <p:cTn id="60" dur="500"/>
                                        <p:tgtEl>
                                          <p:spTgt spid="66"/>
                                        </p:tgtEl>
                                      </p:cBhvr>
                                    </p:animEffect>
                                  </p:childTnLst>
                                </p:cTn>
                              </p:par>
                            </p:childTnLst>
                          </p:cTn>
                        </p:par>
                        <p:par>
                          <p:cTn id="61" fill="hold">
                            <p:stCondLst>
                              <p:cond delay="500"/>
                            </p:stCondLst>
                            <p:childTnLst>
                              <p:par>
                                <p:cTn id="62" presetID="22" presetClass="entr" presetSubtype="4"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wipe(down)">
                                      <p:cBhvr>
                                        <p:cTn id="64" dur="500"/>
                                        <p:tgtEl>
                                          <p:spTgt spid="53"/>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par>
                          <p:cTn id="69" fill="hold">
                            <p:stCondLst>
                              <p:cond delay="1500"/>
                            </p:stCondLst>
                            <p:childTnLst>
                              <p:par>
                                <p:cTn id="70" presetID="14" presetClass="entr" presetSubtype="10" fill="hold" grpId="0" nodeType="after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randombar(horizontal)">
                                      <p:cBhvr>
                                        <p:cTn id="72" dur="500"/>
                                        <p:tgtEl>
                                          <p:spTgt spid="5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childTnLst>
                          </p:cTn>
                        </p:par>
                        <p:par>
                          <p:cTn id="78" fill="hold">
                            <p:stCondLst>
                              <p:cond delay="500"/>
                            </p:stCondLst>
                            <p:childTnLst>
                              <p:par>
                                <p:cTn id="79" presetID="22" presetClass="entr" presetSubtype="4" fill="hold" grpId="0" nodeType="after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down)">
                                      <p:cBhvr>
                                        <p:cTn id="81" dur="500"/>
                                        <p:tgtEl>
                                          <p:spTgt spid="54"/>
                                        </p:tgtEl>
                                      </p:cBhvr>
                                    </p:animEffect>
                                  </p:childTnLst>
                                </p:cTn>
                              </p:par>
                            </p:childTnLst>
                          </p:cTn>
                        </p:par>
                        <p:par>
                          <p:cTn id="82" fill="hold">
                            <p:stCondLst>
                              <p:cond delay="1000"/>
                            </p:stCondLst>
                            <p:childTnLst>
                              <p:par>
                                <p:cTn id="83" presetID="10" presetClass="entr" presetSubtype="0" fill="hold" grpId="0" nodeType="after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childTnLst>
                          </p:cTn>
                        </p:par>
                        <p:par>
                          <p:cTn id="86" fill="hold">
                            <p:stCondLst>
                              <p:cond delay="1500"/>
                            </p:stCondLst>
                            <p:childTnLst>
                              <p:par>
                                <p:cTn id="87" presetID="14" presetClass="entr" presetSubtype="10" fill="hold" grpId="0" nodeType="after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randombar(horizontal)">
                                      <p:cBhvr>
                                        <p:cTn id="8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1" grpId="0" animBg="1"/>
      <p:bldP spid="42" grpId="0" animBg="1"/>
      <p:bldP spid="43" grpId="0" animBg="1"/>
      <p:bldP spid="44" grpId="0" animBg="1"/>
      <p:bldP spid="45" grpId="0" animBg="1"/>
      <p:bldP spid="46" grpId="0" animBg="1"/>
      <p:bldP spid="47" grpId="0"/>
      <p:bldP spid="48" grpId="0" animBg="1"/>
      <p:bldP spid="49" grpId="0" animBg="1"/>
      <p:bldP spid="50" grpId="0"/>
      <p:bldP spid="51" grpId="0"/>
      <p:bldP spid="53" grpId="0" animBg="1"/>
      <p:bldP spid="54" grpId="0" animBg="1"/>
      <p:bldP spid="55" grpId="0" animBg="1"/>
      <p:bldP spid="56" grpId="0"/>
      <p:bldP spid="57" grpId="0" animBg="1"/>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flipH="1">
            <a:off x="4807335" y="3353768"/>
            <a:ext cx="2569419" cy="584775"/>
          </a:xfrm>
          <a:prstGeom prst="rect">
            <a:avLst/>
          </a:prstGeom>
          <a:noFill/>
        </p:spPr>
        <p:txBody>
          <a:bodyPr wrap="square" rtlCol="0">
            <a:spAutoFit/>
          </a:bodyPr>
          <a:lstStyle/>
          <a:p>
            <a:pPr algn="ctr"/>
            <a:r>
              <a:rPr lang="en-US" altLang="zh-CN" sz="3200" dirty="0" smtClean="0">
                <a:latin typeface="Stencil Std" panose="04020904080802020404" pitchFamily="82" charset="0"/>
              </a:rPr>
              <a:t>THANKS</a:t>
            </a:r>
            <a:endParaRPr lang="zh-CN" altLang="en-US" sz="3200" dirty="0">
              <a:latin typeface="Stencil Std" panose="04020904080802020404" pitchFamily="82" charset="0"/>
            </a:endParaRPr>
          </a:p>
        </p:txBody>
      </p:sp>
      <p:sp>
        <p:nvSpPr>
          <p:cNvPr id="41" name="文本框 40"/>
          <p:cNvSpPr txBox="1"/>
          <p:nvPr/>
        </p:nvSpPr>
        <p:spPr>
          <a:xfrm flipH="1">
            <a:off x="4678719" y="3894401"/>
            <a:ext cx="2820229" cy="307777"/>
          </a:xfrm>
          <a:prstGeom prst="rect">
            <a:avLst/>
          </a:prstGeom>
          <a:noFill/>
        </p:spPr>
        <p:txBody>
          <a:bodyPr wrap="square" rtlCol="0">
            <a:spAutoFit/>
          </a:bodyPr>
          <a:lstStyle/>
          <a:p>
            <a:pPr algn="ctr"/>
            <a:r>
              <a:rPr lang="en-US" altLang="zh-CN" sz="1400" dirty="0" smtClean="0">
                <a:solidFill>
                  <a:srgbClr val="F02525"/>
                </a:solidFill>
                <a:latin typeface="微软雅黑" panose="020B0503020204020204" pitchFamily="34" charset="-122"/>
                <a:ea typeface="微软雅黑" panose="020B0503020204020204" pitchFamily="34" charset="-122"/>
              </a:rPr>
              <a:t>Thank you for your attention!</a:t>
            </a:r>
            <a:endParaRPr lang="zh-CN" altLang="en-US" sz="1400" dirty="0">
              <a:solidFill>
                <a:srgbClr val="F02525"/>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72763" y="671852"/>
            <a:ext cx="260144" cy="4283147"/>
          </a:xfrm>
          <a:prstGeom prst="rect">
            <a:avLst/>
          </a:prstGeom>
        </p:spPr>
      </p:pic>
      <p:pic>
        <p:nvPicPr>
          <p:cNvPr id="61" name="图片 60"/>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72763" y="2470170"/>
            <a:ext cx="260144" cy="4283147"/>
          </a:xfrm>
          <a:prstGeom prst="rect">
            <a:avLst/>
          </a:prstGeom>
        </p:spPr>
      </p:pic>
      <p:grpSp>
        <p:nvGrpSpPr>
          <p:cNvPr id="17" name="Group 4"/>
          <p:cNvGrpSpPr>
            <a:grpSpLocks noChangeAspect="1"/>
          </p:cNvGrpSpPr>
          <p:nvPr/>
        </p:nvGrpSpPr>
        <p:grpSpPr bwMode="auto">
          <a:xfrm>
            <a:off x="5673878" y="-2424647"/>
            <a:ext cx="845692" cy="3199616"/>
            <a:chOff x="381" y="478"/>
            <a:chExt cx="531" cy="2009"/>
          </a:xfrm>
          <a:effectLst>
            <a:outerShdw blurRad="88900" dist="63500" dir="2700000" algn="tl" rotWithShape="0">
              <a:prstClr val="black">
                <a:alpha val="40000"/>
              </a:prstClr>
            </a:outerShdw>
          </a:effectLst>
        </p:grpSpPr>
        <p:sp>
          <p:nvSpPr>
            <p:cNvPr id="18"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文本框 20"/>
          <p:cNvSpPr txBox="1"/>
          <p:nvPr/>
        </p:nvSpPr>
        <p:spPr>
          <a:xfrm flipH="1">
            <a:off x="5675604" y="123082"/>
            <a:ext cx="884307" cy="307777"/>
          </a:xfrm>
          <a:prstGeom prst="rect">
            <a:avLst/>
          </a:prstGeom>
          <a:noFill/>
        </p:spPr>
        <p:txBody>
          <a:bodyPr wrap="square" rtlCol="0">
            <a:spAutoFit/>
          </a:bodyPr>
          <a:lstStyle/>
          <a:p>
            <a:pPr algn="ctr"/>
            <a:r>
              <a:rPr lang="en-US" altLang="zh-CN" sz="1400" dirty="0" smtClean="0">
                <a:solidFill>
                  <a:schemeClr val="bg1"/>
                </a:solidFill>
                <a:latin typeface="Stencil Std" panose="04020904080802020404" pitchFamily="82" charset="0"/>
              </a:rPr>
              <a:t>LOGO</a:t>
            </a:r>
            <a:endParaRPr lang="zh-CN" altLang="en-US" sz="1400" dirty="0">
              <a:solidFill>
                <a:schemeClr val="bg1"/>
              </a:solidFill>
              <a:latin typeface="Stencil Std" panose="04020904080802020404" pitchFamily="82" charset="0"/>
            </a:endParaRPr>
          </a:p>
        </p:txBody>
      </p:sp>
    </p:spTree>
    <p:extLst>
      <p:ext uri="{BB962C8B-B14F-4D97-AF65-F5344CB8AC3E}">
        <p14:creationId xmlns:p14="http://schemas.microsoft.com/office/powerpoint/2010/main" val="74054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anim calcmode="lin" valueType="num">
                                      <p:cBhvr>
                                        <p:cTn id="13" dur="1000" fill="hold"/>
                                        <p:tgtEl>
                                          <p:spTgt spid="61"/>
                                        </p:tgtEl>
                                        <p:attrNameLst>
                                          <p:attrName>ppt_x</p:attrName>
                                        </p:attrNameLst>
                                      </p:cBhvr>
                                      <p:tavLst>
                                        <p:tav tm="0">
                                          <p:val>
                                            <p:strVal val="#ppt_x"/>
                                          </p:val>
                                        </p:tav>
                                        <p:tav tm="100000">
                                          <p:val>
                                            <p:strVal val="#ppt_x"/>
                                          </p:val>
                                        </p:tav>
                                      </p:tavLst>
                                    </p:anim>
                                    <p:anim calcmode="lin" valueType="num">
                                      <p:cBhvr>
                                        <p:cTn id="14" dur="1000" fill="hold"/>
                                        <p:tgtEl>
                                          <p:spTgt spid="6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left)">
                                      <p:cBhvr>
                                        <p:cTn id="18" dur="500"/>
                                        <p:tgtEl>
                                          <p:spTgt spid="40"/>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flipH="1">
            <a:off x="4678719" y="2802570"/>
            <a:ext cx="2820229" cy="307777"/>
          </a:xfrm>
          <a:prstGeom prst="rect">
            <a:avLst/>
          </a:prstGeom>
          <a:noFill/>
        </p:spPr>
        <p:txBody>
          <a:bodyPr wrap="square" rtlCol="0">
            <a:spAutoFit/>
          </a:bodyPr>
          <a:lstStyle/>
          <a:p>
            <a:pPr algn="ctr"/>
            <a:r>
              <a:rPr lang="en-US" altLang="zh-CN" sz="1400" dirty="0" smtClean="0">
                <a:solidFill>
                  <a:srgbClr val="F02525"/>
                </a:solidFill>
                <a:latin typeface="微软雅黑" panose="020B0503020204020204" pitchFamily="34" charset="-122"/>
                <a:ea typeface="微软雅黑" panose="020B0503020204020204" pitchFamily="34" charset="-122"/>
              </a:rPr>
              <a:t>There is the illustration</a:t>
            </a:r>
            <a:endParaRPr lang="zh-CN" altLang="en-US" sz="1400" dirty="0">
              <a:solidFill>
                <a:srgbClr val="F02525"/>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72763" y="-419980"/>
            <a:ext cx="260144" cy="4283147"/>
          </a:xfrm>
          <a:prstGeom prst="rect">
            <a:avLst/>
          </a:prstGeom>
        </p:spPr>
      </p:pic>
      <p:pic>
        <p:nvPicPr>
          <p:cNvPr id="61" name="图片 60"/>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72763" y="1378339"/>
            <a:ext cx="260144" cy="4283147"/>
          </a:xfrm>
          <a:prstGeom prst="rect">
            <a:avLst/>
          </a:prstGeom>
        </p:spPr>
      </p:pic>
      <p:sp>
        <p:nvSpPr>
          <p:cNvPr id="12" name="文本框 11"/>
          <p:cNvSpPr txBox="1"/>
          <p:nvPr/>
        </p:nvSpPr>
        <p:spPr>
          <a:xfrm flipH="1">
            <a:off x="4976111" y="2261465"/>
            <a:ext cx="2265664" cy="523220"/>
          </a:xfrm>
          <a:prstGeom prst="rect">
            <a:avLst/>
          </a:prstGeom>
          <a:noFill/>
        </p:spPr>
        <p:txBody>
          <a:bodyPr wrap="square" rtlCol="0">
            <a:spAutoFit/>
          </a:bodyPr>
          <a:lstStyle/>
          <a:p>
            <a:pPr algn="ctr"/>
            <a:r>
              <a:rPr lang="zh-CN" altLang="en-US" sz="2800" dirty="0" smtClean="0">
                <a:latin typeface="汉仪综艺体简" panose="02010609000101010101" pitchFamily="49" charset="-122"/>
                <a:ea typeface="汉仪综艺体简" panose="02010609000101010101" pitchFamily="49" charset="-122"/>
              </a:rPr>
              <a:t>说 明</a:t>
            </a:r>
            <a:endParaRPr lang="zh-CN" altLang="en-US" sz="2800" dirty="0">
              <a:latin typeface="汉仪综艺体简" panose="02010609000101010101" pitchFamily="49" charset="-122"/>
              <a:ea typeface="汉仪综艺体简" panose="02010609000101010101" pitchFamily="49" charset="-122"/>
            </a:endParaRPr>
          </a:p>
        </p:txBody>
      </p:sp>
      <p:sp>
        <p:nvSpPr>
          <p:cNvPr id="13" name="文本框 12"/>
          <p:cNvSpPr txBox="1"/>
          <p:nvPr/>
        </p:nvSpPr>
        <p:spPr>
          <a:xfrm flipH="1">
            <a:off x="1828573" y="3956776"/>
            <a:ext cx="8611959" cy="1754326"/>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本模板是</a:t>
            </a:r>
            <a:r>
              <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动态</a:t>
            </a:r>
            <a:r>
              <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红</a:t>
            </a:r>
            <a:r>
              <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时尚简约大气微立体</a:t>
            </a:r>
            <a:r>
              <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模板 </a:t>
            </a:r>
            <a:r>
              <a:rPr lang="zh-CN" altLang="en-US" dirty="0" smtClean="0">
                <a:latin typeface="微软雅黑" panose="020B0503020204020204" pitchFamily="34" charset="-122"/>
                <a:ea typeface="微软雅黑" panose="020B0503020204020204" pitchFamily="34" charset="-122"/>
              </a:rPr>
              <a:t>在制作完成后所剩余的页面，我将它们制作成副本，免费供大家下载使用。</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如果您喜欢这套模板，欢迎前往作者</a:t>
            </a:r>
            <a:r>
              <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ldd0924</a:t>
            </a:r>
            <a:r>
              <a:rPr lang="zh-CN" altLang="en-US" dirty="0" smtClean="0">
                <a:latin typeface="微软雅黑" panose="020B0503020204020204" pitchFamily="34" charset="-122"/>
                <a:ea typeface="微软雅黑" panose="020B0503020204020204" pitchFamily="34" charset="-122"/>
              </a:rPr>
              <a:t>的主页购买版式更丰富、制作更精美的</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动态</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红</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时尚简约大气微立体</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模板</a:t>
            </a:r>
            <a:r>
              <a:rPr lang="zh-CN" altLang="en-US" dirty="0" smtClean="0">
                <a:latin typeface="微软雅黑" panose="020B0503020204020204" pitchFamily="34" charset="-122"/>
                <a:ea typeface="微软雅黑" panose="020B0503020204020204" pitchFamily="34" charset="-122"/>
              </a:rPr>
              <a:t>正本，谢谢。</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617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anim calcmode="lin" valueType="num">
                                      <p:cBhvr>
                                        <p:cTn id="13" dur="1000" fill="hold"/>
                                        <p:tgtEl>
                                          <p:spTgt spid="61"/>
                                        </p:tgtEl>
                                        <p:attrNameLst>
                                          <p:attrName>ppt_x</p:attrName>
                                        </p:attrNameLst>
                                      </p:cBhvr>
                                      <p:tavLst>
                                        <p:tav tm="0">
                                          <p:val>
                                            <p:strVal val="#ppt_x"/>
                                          </p:val>
                                        </p:tav>
                                        <p:tav tm="100000">
                                          <p:val>
                                            <p:strVal val="#ppt_x"/>
                                          </p:val>
                                        </p:tav>
                                      </p:tavLst>
                                    </p:anim>
                                    <p:anim calcmode="lin" valueType="num">
                                      <p:cBhvr>
                                        <p:cTn id="14" dur="1000" fill="hold"/>
                                        <p:tgtEl>
                                          <p:spTgt spid="6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flipH="1">
            <a:off x="4678719" y="2802570"/>
            <a:ext cx="2820229" cy="307777"/>
          </a:xfrm>
          <a:prstGeom prst="rect">
            <a:avLst/>
          </a:prstGeom>
          <a:noFill/>
        </p:spPr>
        <p:txBody>
          <a:bodyPr wrap="square" rtlCol="0">
            <a:spAutoFit/>
          </a:bodyPr>
          <a:lstStyle/>
          <a:p>
            <a:pPr algn="ctr"/>
            <a:r>
              <a:rPr lang="en-US" altLang="zh-CN" sz="1400" dirty="0" smtClean="0">
                <a:solidFill>
                  <a:srgbClr val="F02525"/>
                </a:solidFill>
                <a:latin typeface="微软雅黑" panose="020B0503020204020204" pitchFamily="34" charset="-122"/>
                <a:ea typeface="微软雅黑" panose="020B0503020204020204" pitchFamily="34" charset="-122"/>
              </a:rPr>
              <a:t>There is the illustration</a:t>
            </a:r>
            <a:endParaRPr lang="zh-CN" altLang="en-US" sz="1400" dirty="0">
              <a:solidFill>
                <a:srgbClr val="F02525"/>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72763" y="-419980"/>
            <a:ext cx="260144" cy="4283147"/>
          </a:xfrm>
          <a:prstGeom prst="rect">
            <a:avLst/>
          </a:prstGeom>
        </p:spPr>
      </p:pic>
      <p:pic>
        <p:nvPicPr>
          <p:cNvPr id="61" name="图片 60"/>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72763" y="1378339"/>
            <a:ext cx="260144" cy="4283147"/>
          </a:xfrm>
          <a:prstGeom prst="rect">
            <a:avLst/>
          </a:prstGeom>
        </p:spPr>
      </p:pic>
      <p:sp>
        <p:nvSpPr>
          <p:cNvPr id="12" name="文本框 11"/>
          <p:cNvSpPr txBox="1"/>
          <p:nvPr/>
        </p:nvSpPr>
        <p:spPr>
          <a:xfrm flipH="1">
            <a:off x="4976111" y="2261465"/>
            <a:ext cx="2265664" cy="523220"/>
          </a:xfrm>
          <a:prstGeom prst="rect">
            <a:avLst/>
          </a:prstGeom>
          <a:noFill/>
        </p:spPr>
        <p:txBody>
          <a:bodyPr wrap="square" rtlCol="0">
            <a:spAutoFit/>
          </a:bodyPr>
          <a:lstStyle/>
          <a:p>
            <a:pPr algn="ctr"/>
            <a:r>
              <a:rPr lang="zh-CN" altLang="en-US" sz="2800" dirty="0" smtClean="0">
                <a:latin typeface="汉仪综艺体简" panose="02010609000101010101" pitchFamily="49" charset="-122"/>
                <a:ea typeface="汉仪综艺体简" panose="02010609000101010101" pitchFamily="49" charset="-122"/>
              </a:rPr>
              <a:t>字体说明</a:t>
            </a:r>
            <a:endParaRPr lang="zh-CN" altLang="en-US" sz="2800" dirty="0">
              <a:latin typeface="汉仪综艺体简" panose="02010609000101010101" pitchFamily="49" charset="-122"/>
              <a:ea typeface="汉仪综艺体简" panose="02010609000101010101" pitchFamily="49" charset="-122"/>
            </a:endParaRPr>
          </a:p>
        </p:txBody>
      </p:sp>
      <p:grpSp>
        <p:nvGrpSpPr>
          <p:cNvPr id="8" name="组合 7"/>
          <p:cNvGrpSpPr/>
          <p:nvPr/>
        </p:nvGrpSpPr>
        <p:grpSpPr>
          <a:xfrm>
            <a:off x="4769067" y="3929480"/>
            <a:ext cx="3502639" cy="857021"/>
            <a:chOff x="1895682" y="2844225"/>
            <a:chExt cx="7229267" cy="857021"/>
          </a:xfrm>
        </p:grpSpPr>
        <p:sp>
          <p:nvSpPr>
            <p:cNvPr id="9" name="文本框 8"/>
            <p:cNvSpPr txBox="1"/>
            <p:nvPr/>
          </p:nvSpPr>
          <p:spPr>
            <a:xfrm flipH="1">
              <a:off x="1895682" y="2844225"/>
              <a:ext cx="7229267"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英文</a:t>
              </a:r>
              <a:r>
                <a:rPr lang="en-US" altLang="zh-CN" sz="2000" dirty="0" smtClean="0">
                  <a:latin typeface="微软雅黑" panose="020B0503020204020204" pitchFamily="34" charset="-122"/>
                  <a:ea typeface="微软雅黑" panose="020B0503020204020204" pitchFamily="34" charset="-122"/>
                </a:rPr>
                <a:t>】Stencil </a:t>
              </a:r>
              <a:r>
                <a:rPr lang="en-US" altLang="zh-CN" sz="2000" dirty="0" err="1" smtClean="0">
                  <a:latin typeface="微软雅黑" panose="020B0503020204020204" pitchFamily="34" charset="-122"/>
                  <a:ea typeface="微软雅黑" panose="020B0503020204020204" pitchFamily="34" charset="-122"/>
                </a:rPr>
                <a:t>Std</a:t>
              </a:r>
              <a:r>
                <a:rPr lang="en-US" altLang="zh-CN" sz="2000" dirty="0" smtClean="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0" name="文本框 9"/>
            <p:cNvSpPr txBox="1"/>
            <p:nvPr/>
          </p:nvSpPr>
          <p:spPr>
            <a:xfrm flipH="1">
              <a:off x="1895682" y="3301136"/>
              <a:ext cx="7229267"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中</a:t>
              </a:r>
              <a:r>
                <a:rPr lang="zh-CN" altLang="en-US" sz="2000" dirty="0" smtClean="0">
                  <a:latin typeface="微软雅黑" panose="020B0503020204020204" pitchFamily="34" charset="-122"/>
                  <a:ea typeface="微软雅黑" panose="020B0503020204020204" pitchFamily="34" charset="-122"/>
                </a:rPr>
                <a:t>文</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汉仪综艺体简</a:t>
              </a:r>
              <a:endParaRPr lang="zh-CN" altLang="en-US" sz="20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5694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anim calcmode="lin" valueType="num">
                                      <p:cBhvr>
                                        <p:cTn id="13" dur="1000" fill="hold"/>
                                        <p:tgtEl>
                                          <p:spTgt spid="61"/>
                                        </p:tgtEl>
                                        <p:attrNameLst>
                                          <p:attrName>ppt_x</p:attrName>
                                        </p:attrNameLst>
                                      </p:cBhvr>
                                      <p:tavLst>
                                        <p:tav tm="0">
                                          <p:val>
                                            <p:strVal val="#ppt_x"/>
                                          </p:val>
                                        </p:tav>
                                        <p:tav tm="100000">
                                          <p:val>
                                            <p:strVal val="#ppt_x"/>
                                          </p:val>
                                        </p:tav>
                                      </p:tavLst>
                                    </p:anim>
                                    <p:anim calcmode="lin" valueType="num">
                                      <p:cBhvr>
                                        <p:cTn id="14" dur="1000" fill="hold"/>
                                        <p:tgtEl>
                                          <p:spTgt spid="6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81100" y="4038693"/>
            <a:ext cx="5278689" cy="1477328"/>
          </a:xfrm>
          <a:prstGeom prst="rect">
            <a:avLst/>
          </a:prstGeom>
          <a:noFill/>
        </p:spPr>
        <p:txBody>
          <a:bodyPr wrap="none" rtlCol="0">
            <a:spAutoFit/>
          </a:bodyPr>
          <a:lstStyle/>
          <a:p>
            <a:pPr algn="ctr">
              <a:lnSpc>
                <a:spcPct val="150000"/>
              </a:lnSpc>
            </a:pPr>
            <a:r>
              <a:rPr lang="zh-CN" altLang="en-US" sz="2000" dirty="0" smtClean="0">
                <a:latin typeface="微软雅黑" panose="020B0503020204020204" pitchFamily="34" charset="-122"/>
                <a:ea typeface="微软雅黑" panose="020B0503020204020204" pitchFamily="34" charset="-122"/>
              </a:rPr>
              <a:t>更多作品尽在</a:t>
            </a:r>
            <a:r>
              <a:rPr lang="en-US" altLang="zh-CN" sz="2000" dirty="0" smtClean="0">
                <a:latin typeface="微软雅黑" panose="020B0503020204020204" pitchFamily="34" charset="-122"/>
                <a:ea typeface="微软雅黑" panose="020B0503020204020204" pitchFamily="34" charset="-122"/>
              </a:rPr>
              <a:t>PPT Store</a:t>
            </a:r>
          </a:p>
          <a:p>
            <a:pPr algn="ctr">
              <a:lnSpc>
                <a:spcPct val="150000"/>
              </a:lnSpc>
            </a:pPr>
            <a:r>
              <a:rPr lang="zh-CN" altLang="en-US" sz="2000" dirty="0">
                <a:latin typeface="微软雅黑" panose="020B0503020204020204" pitchFamily="34" charset="-122"/>
                <a:ea typeface="微软雅黑" panose="020B0503020204020204" pitchFamily="34" charset="-122"/>
              </a:rPr>
              <a:t>请</a:t>
            </a:r>
            <a:r>
              <a:rPr lang="zh-CN" altLang="en-US" sz="2000" dirty="0" smtClean="0">
                <a:latin typeface="微软雅黑" panose="020B0503020204020204" pitchFamily="34" charset="-122"/>
                <a:ea typeface="微软雅黑" panose="020B0503020204020204" pitchFamily="34" charset="-122"/>
              </a:rPr>
              <a:t>搜索作者</a:t>
            </a:r>
            <a:r>
              <a:rPr lang="en-US" altLang="zh-CN" sz="2000" dirty="0" smtClean="0">
                <a:latin typeface="微软雅黑" panose="020B0503020204020204" pitchFamily="34" charset="-122"/>
                <a:ea typeface="微软雅黑" panose="020B0503020204020204" pitchFamily="34" charset="-122"/>
              </a:rPr>
              <a:t>ldd0924</a:t>
            </a:r>
          </a:p>
          <a:p>
            <a:pPr algn="ctr">
              <a:lnSpc>
                <a:spcPct val="150000"/>
              </a:lnSpc>
            </a:pPr>
            <a:r>
              <a:rPr lang="en-US" altLang="zh-CN" sz="2000" dirty="0">
                <a:latin typeface="微软雅黑" panose="020B0503020204020204" pitchFamily="34" charset="-122"/>
                <a:ea typeface="微软雅黑" panose="020B0503020204020204" pitchFamily="34" charset="-122"/>
              </a:rPr>
              <a:t>http://www.pptstore.net/author/ldd0924/</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821" y="1887678"/>
            <a:ext cx="1959947" cy="1959947"/>
          </a:xfrm>
          <a:prstGeom prst="rect">
            <a:avLst/>
          </a:prstGeom>
        </p:spPr>
      </p:pic>
    </p:spTree>
    <p:extLst>
      <p:ext uri="{BB962C8B-B14F-4D97-AF65-F5344CB8AC3E}">
        <p14:creationId xmlns:p14="http://schemas.microsoft.com/office/powerpoint/2010/main" val="278039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1570</TotalTime>
  <Words>823</Words>
  <Application>Microsoft Office PowerPoint</Application>
  <PresentationFormat>自定义</PresentationFormat>
  <Paragraphs>76</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10</vt:i4>
      </vt:variant>
    </vt:vector>
  </HeadingPairs>
  <TitlesOfParts>
    <vt:vector size="20" baseType="lpstr">
      <vt:lpstr>Arial</vt:lpstr>
      <vt:lpstr>宋体</vt:lpstr>
      <vt:lpstr>汉仪综艺体简</vt:lpstr>
      <vt:lpstr>Calibri Light</vt:lpstr>
      <vt:lpstr>Calibri</vt:lpstr>
      <vt:lpstr>微软雅黑</vt:lpstr>
      <vt:lpstr>Wingdings</vt:lpstr>
      <vt:lpstr>Stencil Std</vt:lpstr>
      <vt:lpstr>第一PPT：www.1ppt.com</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第一PPT模板网-WWW.1PPT.COM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dc:description>第一PPT模板网-WWW.1PPT.COM</dc:description>
  <cp:lastModifiedBy>微软用户</cp:lastModifiedBy>
  <cp:revision>684</cp:revision>
  <dcterms:created xsi:type="dcterms:W3CDTF">2015-12-03T13:43:03Z</dcterms:created>
  <dcterms:modified xsi:type="dcterms:W3CDTF">2016-01-14T05:39:46Z</dcterms:modified>
</cp:coreProperties>
</file>