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251999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  <a:srgbClr val="00C8F0"/>
    <a:srgbClr val="94E5FE"/>
    <a:srgbClr val="0FC4FD"/>
    <a:srgbClr val="02C0FC"/>
    <a:srgbClr val="27CAFD"/>
    <a:srgbClr val="02A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2946" y="1110"/>
      </p:cViewPr>
      <p:guideLst>
        <p:guide orient="horz" pos="2160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122363"/>
            <a:ext cx="188999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3602038"/>
            <a:ext cx="188999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5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365125"/>
            <a:ext cx="543374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365125"/>
            <a:ext cx="1598623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2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1709739"/>
            <a:ext cx="217349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4589464"/>
            <a:ext cx="217349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7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1825625"/>
            <a:ext cx="1070998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1825625"/>
            <a:ext cx="1070998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2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365126"/>
            <a:ext cx="217349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1681163"/>
            <a:ext cx="10660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2505075"/>
            <a:ext cx="1066077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1681163"/>
            <a:ext cx="107132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2505075"/>
            <a:ext cx="1071327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2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8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457200"/>
            <a:ext cx="81276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987426"/>
            <a:ext cx="127574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2057400"/>
            <a:ext cx="81276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457200"/>
            <a:ext cx="81276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987426"/>
            <a:ext cx="127574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2057400"/>
            <a:ext cx="81276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1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365126"/>
            <a:ext cx="21734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1825625"/>
            <a:ext cx="21734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6356351"/>
            <a:ext cx="566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D5C2-99A9-4EA9-9B8E-D94EB9AD92C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6356351"/>
            <a:ext cx="8504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6356351"/>
            <a:ext cx="566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7290-00E2-4EFB-A3B1-C1A716942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7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.jpe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图案&#10;&#10;描述已自动生成">
            <a:extLst>
              <a:ext uri="{FF2B5EF4-FFF2-40B4-BE49-F238E27FC236}">
                <a16:creationId xmlns:a16="http://schemas.microsoft.com/office/drawing/2014/main" id="{A5238CF2-4040-4153-8DD0-C61D09B8827A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1" b="21769"/>
          <a:stretch/>
        </p:blipFill>
        <p:spPr>
          <a:xfrm>
            <a:off x="-1" y="0"/>
            <a:ext cx="25199976" cy="6858000"/>
          </a:xfrm>
          <a:prstGeom prst="rect">
            <a:avLst/>
          </a:prstGeom>
        </p:spPr>
      </p:pic>
      <p:sp>
        <p:nvSpPr>
          <p:cNvPr id="96" name="矩形 95">
            <a:extLst>
              <a:ext uri="{FF2B5EF4-FFF2-40B4-BE49-F238E27FC236}">
                <a16:creationId xmlns:a16="http://schemas.microsoft.com/office/drawing/2014/main" id="{918F4ED4-F209-40A9-8796-23EF0679D65F}"/>
              </a:ext>
            </a:extLst>
          </p:cNvPr>
          <p:cNvSpPr/>
          <p:nvPr/>
        </p:nvSpPr>
        <p:spPr>
          <a:xfrm>
            <a:off x="17272" y="-726"/>
            <a:ext cx="25199976" cy="6857999"/>
          </a:xfrm>
          <a:prstGeom prst="rect">
            <a:avLst/>
          </a:prstGeom>
          <a:gradFill>
            <a:gsLst>
              <a:gs pos="0">
                <a:srgbClr val="001642"/>
              </a:gs>
              <a:gs pos="100000">
                <a:srgbClr val="001642">
                  <a:alpha val="5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948593E-1CF5-4A6B-97C8-25F7FE29CB56}"/>
              </a:ext>
            </a:extLst>
          </p:cNvPr>
          <p:cNvGrpSpPr/>
          <p:nvPr/>
        </p:nvGrpSpPr>
        <p:grpSpPr>
          <a:xfrm>
            <a:off x="1999287" y="4950516"/>
            <a:ext cx="5804554" cy="3237618"/>
            <a:chOff x="910422" y="3406312"/>
            <a:chExt cx="6419051" cy="3580368"/>
          </a:xfrm>
        </p:grpSpPr>
        <p:sp>
          <p:nvSpPr>
            <p:cNvPr id="98" name="平行四边形 97">
              <a:extLst>
                <a:ext uri="{FF2B5EF4-FFF2-40B4-BE49-F238E27FC236}">
                  <a16:creationId xmlns:a16="http://schemas.microsoft.com/office/drawing/2014/main" id="{C03D1F4B-1F5F-42CD-B103-4591519DCDFF}"/>
                </a:ext>
              </a:extLst>
            </p:cNvPr>
            <p:cNvSpPr/>
            <p:nvPr/>
          </p:nvSpPr>
          <p:spPr>
            <a:xfrm rot="16200000" flipH="1" flipV="1">
              <a:off x="914366" y="3771463"/>
              <a:ext cx="3216679" cy="3213755"/>
            </a:xfrm>
            <a:prstGeom prst="parallelogram">
              <a:avLst>
                <a:gd name="adj" fmla="val 11265"/>
              </a:avLst>
            </a:prstGeom>
            <a:gradFill>
              <a:gsLst>
                <a:gs pos="0">
                  <a:srgbClr val="27CAFD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240" tIns="36120" rIns="72240" bIns="361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224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9" name="平行四边形 98">
              <a:extLst>
                <a:ext uri="{FF2B5EF4-FFF2-40B4-BE49-F238E27FC236}">
                  <a16:creationId xmlns:a16="http://schemas.microsoft.com/office/drawing/2014/main" id="{6FEE43B9-0AEF-4229-A7BE-3DAE1DAE761E}"/>
                </a:ext>
              </a:extLst>
            </p:cNvPr>
            <p:cNvSpPr/>
            <p:nvPr/>
          </p:nvSpPr>
          <p:spPr>
            <a:xfrm rot="5400000" flipV="1">
              <a:off x="4115781" y="3773371"/>
              <a:ext cx="3216672" cy="3208344"/>
            </a:xfrm>
            <a:prstGeom prst="parallelogram">
              <a:avLst>
                <a:gd name="adj" fmla="val 11201"/>
              </a:avLst>
            </a:prstGeom>
            <a:gradFill>
              <a:gsLst>
                <a:gs pos="0">
                  <a:srgbClr val="02C0FC"/>
                </a:gs>
                <a:gs pos="100000">
                  <a:srgbClr val="02C0FC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240" tIns="36120" rIns="72240" bIns="361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224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3C7A7AED-9CEC-4E28-B567-1F6013352BF4}"/>
                </a:ext>
              </a:extLst>
            </p:cNvPr>
            <p:cNvSpPr/>
            <p:nvPr/>
          </p:nvSpPr>
          <p:spPr>
            <a:xfrm>
              <a:off x="910422" y="3406312"/>
              <a:ext cx="6419051" cy="732124"/>
            </a:xfrm>
            <a:prstGeom prst="diamond">
              <a:avLst/>
            </a:prstGeom>
            <a:solidFill>
              <a:srgbClr val="1CADE4">
                <a:alpha val="5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224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97C873A-A69E-452C-B6C9-BD3E563548C9}"/>
              </a:ext>
            </a:extLst>
          </p:cNvPr>
          <p:cNvSpPr/>
          <p:nvPr/>
        </p:nvSpPr>
        <p:spPr>
          <a:xfrm>
            <a:off x="-17274" y="0"/>
            <a:ext cx="7100924" cy="5962650"/>
          </a:xfrm>
          <a:prstGeom prst="rect">
            <a:avLst/>
          </a:prstGeom>
          <a:gradFill flip="none" rotWithShape="1">
            <a:gsLst>
              <a:gs pos="75000">
                <a:srgbClr val="00C8F0">
                  <a:alpha val="0"/>
                </a:srgbClr>
              </a:gs>
              <a:gs pos="100000">
                <a:srgbClr val="00C8F0">
                  <a:alpha val="6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菱形 100">
            <a:extLst>
              <a:ext uri="{FF2B5EF4-FFF2-40B4-BE49-F238E27FC236}">
                <a16:creationId xmlns:a16="http://schemas.microsoft.com/office/drawing/2014/main" id="{A721A232-D73E-4697-A811-1ED6C8C51A72}"/>
              </a:ext>
            </a:extLst>
          </p:cNvPr>
          <p:cNvSpPr/>
          <p:nvPr/>
        </p:nvSpPr>
        <p:spPr>
          <a:xfrm>
            <a:off x="2499451" y="4998377"/>
            <a:ext cx="4804220" cy="544282"/>
          </a:xfrm>
          <a:prstGeom prst="diamond">
            <a:avLst/>
          </a:prstGeom>
          <a:solidFill>
            <a:srgbClr val="27CA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梯形 101">
            <a:extLst>
              <a:ext uri="{FF2B5EF4-FFF2-40B4-BE49-F238E27FC236}">
                <a16:creationId xmlns:a16="http://schemas.microsoft.com/office/drawing/2014/main" id="{02E2F6A0-6F2A-4939-A197-41AC96BFFD08}"/>
              </a:ext>
            </a:extLst>
          </p:cNvPr>
          <p:cNvSpPr/>
          <p:nvPr/>
        </p:nvSpPr>
        <p:spPr>
          <a:xfrm flipV="1">
            <a:off x="1227438" y="2315902"/>
            <a:ext cx="7348240" cy="3039084"/>
          </a:xfrm>
          <a:prstGeom prst="trapezoid">
            <a:avLst>
              <a:gd name="adj" fmla="val 39393"/>
            </a:avLst>
          </a:prstGeom>
          <a:gradFill>
            <a:gsLst>
              <a:gs pos="100000">
                <a:srgbClr val="27CAFD">
                  <a:alpha val="0"/>
                </a:srgbClr>
              </a:gs>
              <a:gs pos="51300">
                <a:srgbClr val="27CAFD">
                  <a:alpha val="25000"/>
                </a:srgbClr>
              </a:gs>
              <a:gs pos="0">
                <a:srgbClr val="27CAFD">
                  <a:alpha val="73000"/>
                </a:srgb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菱形 102">
            <a:extLst>
              <a:ext uri="{FF2B5EF4-FFF2-40B4-BE49-F238E27FC236}">
                <a16:creationId xmlns:a16="http://schemas.microsoft.com/office/drawing/2014/main" id="{2CF5B64C-332D-46B3-80B3-6C8DF5621F2C}"/>
              </a:ext>
            </a:extLst>
          </p:cNvPr>
          <p:cNvSpPr/>
          <p:nvPr/>
        </p:nvSpPr>
        <p:spPr>
          <a:xfrm>
            <a:off x="2499451" y="4867405"/>
            <a:ext cx="4804220" cy="544282"/>
          </a:xfrm>
          <a:prstGeom prst="diamond">
            <a:avLst/>
          </a:prstGeom>
          <a:gradFill>
            <a:gsLst>
              <a:gs pos="32000">
                <a:srgbClr val="27CAFD">
                  <a:alpha val="0"/>
                </a:srgbClr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菱形 103">
            <a:extLst>
              <a:ext uri="{FF2B5EF4-FFF2-40B4-BE49-F238E27FC236}">
                <a16:creationId xmlns:a16="http://schemas.microsoft.com/office/drawing/2014/main" id="{839C9994-7368-421C-AD39-6172EF0CCC48}"/>
              </a:ext>
            </a:extLst>
          </p:cNvPr>
          <p:cNvSpPr/>
          <p:nvPr/>
        </p:nvSpPr>
        <p:spPr>
          <a:xfrm>
            <a:off x="2499451" y="4713142"/>
            <a:ext cx="4804220" cy="544282"/>
          </a:xfrm>
          <a:prstGeom prst="diamond">
            <a:avLst/>
          </a:prstGeom>
          <a:gradFill>
            <a:gsLst>
              <a:gs pos="42000">
                <a:srgbClr val="27CAFD">
                  <a:alpha val="0"/>
                </a:srgbClr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1" name="菱形 190">
            <a:extLst>
              <a:ext uri="{FF2B5EF4-FFF2-40B4-BE49-F238E27FC236}">
                <a16:creationId xmlns:a16="http://schemas.microsoft.com/office/drawing/2014/main" id="{C44F4333-8385-47A4-B4E6-010A0BA8B2DC}"/>
              </a:ext>
            </a:extLst>
          </p:cNvPr>
          <p:cNvSpPr/>
          <p:nvPr/>
        </p:nvSpPr>
        <p:spPr>
          <a:xfrm>
            <a:off x="2499451" y="4542416"/>
            <a:ext cx="4804220" cy="544282"/>
          </a:xfrm>
          <a:prstGeom prst="diamond">
            <a:avLst/>
          </a:prstGeom>
          <a:gradFill>
            <a:gsLst>
              <a:gs pos="42000">
                <a:srgbClr val="27CAFD">
                  <a:alpha val="0"/>
                </a:srgbClr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14D2FC-4731-47A7-8016-10A6664E6836}"/>
              </a:ext>
            </a:extLst>
          </p:cNvPr>
          <p:cNvGrpSpPr/>
          <p:nvPr/>
        </p:nvGrpSpPr>
        <p:grpSpPr>
          <a:xfrm>
            <a:off x="2314856" y="2940590"/>
            <a:ext cx="5190844" cy="2040597"/>
            <a:chOff x="2314856" y="2445118"/>
            <a:chExt cx="5190844" cy="2040597"/>
          </a:xfrm>
        </p:grpSpPr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22ECC611-06E9-4941-B731-FE670B37331C}"/>
                </a:ext>
              </a:extLst>
            </p:cNvPr>
            <p:cNvSpPr txBox="1"/>
            <p:nvPr/>
          </p:nvSpPr>
          <p:spPr>
            <a:xfrm>
              <a:off x="2314856" y="3562385"/>
              <a:ext cx="519084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腾讯体 W7" panose="020C08030202040F0204" pitchFamily="34" charset="-122"/>
                  <a:ea typeface="腾讯体 W7" panose="020C08030202040F0204" pitchFamily="34" charset="-122"/>
                  <a:cs typeface="+mn-cs"/>
                </a:rPr>
                <a:t>产业互联网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</a:endParaRPr>
            </a:p>
          </p:txBody>
        </p:sp>
        <p:sp>
          <p:nvSpPr>
            <p:cNvPr id="195" name="worldwide_241540">
              <a:extLst>
                <a:ext uri="{FF2B5EF4-FFF2-40B4-BE49-F238E27FC236}">
                  <a16:creationId xmlns:a16="http://schemas.microsoft.com/office/drawing/2014/main" id="{B570ED71-950A-4A26-B23A-14E54EAB8DA4}"/>
                </a:ext>
              </a:extLst>
            </p:cNvPr>
            <p:cNvSpPr/>
            <p:nvPr/>
          </p:nvSpPr>
          <p:spPr>
            <a:xfrm>
              <a:off x="4431015" y="2445118"/>
              <a:ext cx="941086" cy="1044194"/>
            </a:xfrm>
            <a:custGeom>
              <a:avLst/>
              <a:gdLst>
                <a:gd name="connsiteX0" fmla="*/ 386790 w 546811"/>
                <a:gd name="connsiteY0" fmla="*/ 491551 h 606722"/>
                <a:gd name="connsiteX1" fmla="*/ 335171 w 546811"/>
                <a:gd name="connsiteY1" fmla="*/ 567977 h 606722"/>
                <a:gd name="connsiteX2" fmla="*/ 434583 w 546811"/>
                <a:gd name="connsiteY2" fmla="*/ 514568 h 606722"/>
                <a:gd name="connsiteX3" fmla="*/ 386790 w 546811"/>
                <a:gd name="connsiteY3" fmla="*/ 491551 h 606722"/>
                <a:gd name="connsiteX4" fmla="*/ 160110 w 546811"/>
                <a:gd name="connsiteY4" fmla="*/ 491551 h 606722"/>
                <a:gd name="connsiteX5" fmla="*/ 112317 w 546811"/>
                <a:gd name="connsiteY5" fmla="*/ 514568 h 606722"/>
                <a:gd name="connsiteX6" fmla="*/ 211729 w 546811"/>
                <a:gd name="connsiteY6" fmla="*/ 567977 h 606722"/>
                <a:gd name="connsiteX7" fmla="*/ 160110 w 546811"/>
                <a:gd name="connsiteY7" fmla="*/ 491551 h 606722"/>
                <a:gd name="connsiteX8" fmla="*/ 288713 w 546811"/>
                <a:gd name="connsiteY8" fmla="*/ 471379 h 606722"/>
                <a:gd name="connsiteX9" fmla="*/ 288713 w 546811"/>
                <a:gd name="connsiteY9" fmla="*/ 571353 h 606722"/>
                <a:gd name="connsiteX10" fmla="*/ 357510 w 546811"/>
                <a:gd name="connsiteY10" fmla="*/ 482132 h 606722"/>
                <a:gd name="connsiteX11" fmla="*/ 288713 w 546811"/>
                <a:gd name="connsiteY11" fmla="*/ 471379 h 606722"/>
                <a:gd name="connsiteX12" fmla="*/ 258187 w 546811"/>
                <a:gd name="connsiteY12" fmla="*/ 471379 h 606722"/>
                <a:gd name="connsiteX13" fmla="*/ 189301 w 546811"/>
                <a:gd name="connsiteY13" fmla="*/ 482132 h 606722"/>
                <a:gd name="connsiteX14" fmla="*/ 258187 w 546811"/>
                <a:gd name="connsiteY14" fmla="*/ 571353 h 606722"/>
                <a:gd name="connsiteX15" fmla="*/ 423814 w 546811"/>
                <a:gd name="connsiteY15" fmla="*/ 348565 h 606722"/>
                <a:gd name="connsiteX16" fmla="*/ 399339 w 546811"/>
                <a:gd name="connsiteY16" fmla="*/ 463559 h 606722"/>
                <a:gd name="connsiteX17" fmla="*/ 456833 w 546811"/>
                <a:gd name="connsiteY17" fmla="*/ 492085 h 606722"/>
                <a:gd name="connsiteX18" fmla="*/ 515572 w 546811"/>
                <a:gd name="connsiteY18" fmla="*/ 348565 h 606722"/>
                <a:gd name="connsiteX19" fmla="*/ 153702 w 546811"/>
                <a:gd name="connsiteY19" fmla="*/ 348565 h 606722"/>
                <a:gd name="connsiteX20" fmla="*/ 176663 w 546811"/>
                <a:gd name="connsiteY20" fmla="*/ 453872 h 606722"/>
                <a:gd name="connsiteX21" fmla="*/ 258187 w 546811"/>
                <a:gd name="connsiteY21" fmla="*/ 440898 h 606722"/>
                <a:gd name="connsiteX22" fmla="*/ 258187 w 546811"/>
                <a:gd name="connsiteY22" fmla="*/ 348565 h 606722"/>
                <a:gd name="connsiteX23" fmla="*/ 31328 w 546811"/>
                <a:gd name="connsiteY23" fmla="*/ 348565 h 606722"/>
                <a:gd name="connsiteX24" fmla="*/ 90067 w 546811"/>
                <a:gd name="connsiteY24" fmla="*/ 492085 h 606722"/>
                <a:gd name="connsiteX25" fmla="*/ 147472 w 546811"/>
                <a:gd name="connsiteY25" fmla="*/ 463559 h 606722"/>
                <a:gd name="connsiteX26" fmla="*/ 123086 w 546811"/>
                <a:gd name="connsiteY26" fmla="*/ 348565 h 606722"/>
                <a:gd name="connsiteX27" fmla="*/ 90067 w 546811"/>
                <a:gd name="connsiteY27" fmla="*/ 174476 h 606722"/>
                <a:gd name="connsiteX28" fmla="*/ 31328 w 546811"/>
                <a:gd name="connsiteY28" fmla="*/ 317995 h 606722"/>
                <a:gd name="connsiteX29" fmla="*/ 123086 w 546811"/>
                <a:gd name="connsiteY29" fmla="*/ 317995 h 606722"/>
                <a:gd name="connsiteX30" fmla="*/ 147472 w 546811"/>
                <a:gd name="connsiteY30" fmla="*/ 203002 h 606722"/>
                <a:gd name="connsiteX31" fmla="*/ 90067 w 546811"/>
                <a:gd name="connsiteY31" fmla="*/ 174476 h 606722"/>
                <a:gd name="connsiteX32" fmla="*/ 363580 w 546811"/>
                <a:gd name="connsiteY32" fmla="*/ 104233 h 606722"/>
                <a:gd name="connsiteX33" fmla="*/ 317308 w 546811"/>
                <a:gd name="connsiteY33" fmla="*/ 150622 h 606722"/>
                <a:gd name="connsiteX34" fmla="*/ 363580 w 546811"/>
                <a:gd name="connsiteY34" fmla="*/ 197011 h 606722"/>
                <a:gd name="connsiteX35" fmla="*/ 409940 w 546811"/>
                <a:gd name="connsiteY35" fmla="*/ 150622 h 606722"/>
                <a:gd name="connsiteX36" fmla="*/ 363580 w 546811"/>
                <a:gd name="connsiteY36" fmla="*/ 104233 h 606722"/>
                <a:gd name="connsiteX37" fmla="*/ 363580 w 546811"/>
                <a:gd name="connsiteY37" fmla="*/ 74729 h 606722"/>
                <a:gd name="connsiteX38" fmla="*/ 439482 w 546811"/>
                <a:gd name="connsiteY38" fmla="*/ 150622 h 606722"/>
                <a:gd name="connsiteX39" fmla="*/ 363580 w 546811"/>
                <a:gd name="connsiteY39" fmla="*/ 226515 h 606722"/>
                <a:gd name="connsiteX40" fmla="*/ 287766 w 546811"/>
                <a:gd name="connsiteY40" fmla="*/ 150622 h 606722"/>
                <a:gd name="connsiteX41" fmla="*/ 363580 w 546811"/>
                <a:gd name="connsiteY41" fmla="*/ 74729 h 606722"/>
                <a:gd name="connsiteX42" fmla="*/ 203007 w 546811"/>
                <a:gd name="connsiteY42" fmla="*/ 69436 h 606722"/>
                <a:gd name="connsiteX43" fmla="*/ 189212 w 546811"/>
                <a:gd name="connsiteY43" fmla="*/ 105960 h 606722"/>
                <a:gd name="connsiteX44" fmla="*/ 112317 w 546811"/>
                <a:gd name="connsiteY44" fmla="*/ 151993 h 606722"/>
                <a:gd name="connsiteX45" fmla="*/ 160110 w 546811"/>
                <a:gd name="connsiteY45" fmla="*/ 175009 h 606722"/>
                <a:gd name="connsiteX46" fmla="*/ 184495 w 546811"/>
                <a:gd name="connsiteY46" fmla="*/ 133775 h 606722"/>
                <a:gd name="connsiteX47" fmla="*/ 195531 w 546811"/>
                <a:gd name="connsiteY47" fmla="*/ 216866 h 606722"/>
                <a:gd name="connsiteX48" fmla="*/ 176663 w 546811"/>
                <a:gd name="connsiteY48" fmla="*/ 212689 h 606722"/>
                <a:gd name="connsiteX49" fmla="*/ 153702 w 546811"/>
                <a:gd name="connsiteY49" fmla="*/ 318084 h 606722"/>
                <a:gd name="connsiteX50" fmla="*/ 258187 w 546811"/>
                <a:gd name="connsiteY50" fmla="*/ 318084 h 606722"/>
                <a:gd name="connsiteX51" fmla="*/ 258187 w 546811"/>
                <a:gd name="connsiteY51" fmla="*/ 300933 h 606722"/>
                <a:gd name="connsiteX52" fmla="*/ 305890 w 546811"/>
                <a:gd name="connsiteY52" fmla="*/ 348565 h 606722"/>
                <a:gd name="connsiteX53" fmla="*/ 288713 w 546811"/>
                <a:gd name="connsiteY53" fmla="*/ 348565 h 606722"/>
                <a:gd name="connsiteX54" fmla="*/ 288713 w 546811"/>
                <a:gd name="connsiteY54" fmla="*/ 440898 h 606722"/>
                <a:gd name="connsiteX55" fmla="*/ 370237 w 546811"/>
                <a:gd name="connsiteY55" fmla="*/ 453872 h 606722"/>
                <a:gd name="connsiteX56" fmla="*/ 390083 w 546811"/>
                <a:gd name="connsiteY56" fmla="*/ 379669 h 606722"/>
                <a:gd name="connsiteX57" fmla="*/ 451849 w 546811"/>
                <a:gd name="connsiteY57" fmla="*/ 317995 h 606722"/>
                <a:gd name="connsiteX58" fmla="*/ 515572 w 546811"/>
                <a:gd name="connsiteY58" fmla="*/ 317995 h 606722"/>
                <a:gd name="connsiteX59" fmla="*/ 504714 w 546811"/>
                <a:gd name="connsiteY59" fmla="*/ 262276 h 606722"/>
                <a:gd name="connsiteX60" fmla="*/ 525896 w 546811"/>
                <a:gd name="connsiteY60" fmla="*/ 228596 h 606722"/>
                <a:gd name="connsiteX61" fmla="*/ 546811 w 546811"/>
                <a:gd name="connsiteY61" fmla="*/ 333280 h 606722"/>
                <a:gd name="connsiteX62" fmla="*/ 273405 w 546811"/>
                <a:gd name="connsiteY62" fmla="*/ 606722 h 606722"/>
                <a:gd name="connsiteX63" fmla="*/ 0 w 546811"/>
                <a:gd name="connsiteY63" fmla="*/ 333280 h 606722"/>
                <a:gd name="connsiteX64" fmla="*/ 203007 w 546811"/>
                <a:gd name="connsiteY64" fmla="*/ 69436 h 606722"/>
                <a:gd name="connsiteX65" fmla="*/ 363615 w 546811"/>
                <a:gd name="connsiteY65" fmla="*/ 29594 h 606722"/>
                <a:gd name="connsiteX66" fmla="*/ 277996 w 546811"/>
                <a:gd name="connsiteY66" fmla="*/ 65053 h 606722"/>
                <a:gd name="connsiteX67" fmla="*/ 278085 w 546811"/>
                <a:gd name="connsiteY67" fmla="*/ 236220 h 606722"/>
                <a:gd name="connsiteX68" fmla="*/ 305408 w 546811"/>
                <a:gd name="connsiteY68" fmla="*/ 263592 h 606722"/>
                <a:gd name="connsiteX69" fmla="*/ 363615 w 546811"/>
                <a:gd name="connsiteY69" fmla="*/ 321803 h 606722"/>
                <a:gd name="connsiteX70" fmla="*/ 413811 w 546811"/>
                <a:gd name="connsiteY70" fmla="*/ 271590 h 606722"/>
                <a:gd name="connsiteX71" fmla="*/ 449233 w 546811"/>
                <a:gd name="connsiteY71" fmla="*/ 236309 h 606722"/>
                <a:gd name="connsiteX72" fmla="*/ 449233 w 546811"/>
                <a:gd name="connsiteY72" fmla="*/ 65053 h 606722"/>
                <a:gd name="connsiteX73" fmla="*/ 363615 w 546811"/>
                <a:gd name="connsiteY73" fmla="*/ 29594 h 606722"/>
                <a:gd name="connsiteX74" fmla="*/ 363615 w 546811"/>
                <a:gd name="connsiteY74" fmla="*/ 0 h 606722"/>
                <a:gd name="connsiteX75" fmla="*/ 470148 w 546811"/>
                <a:gd name="connsiteY75" fmla="*/ 44080 h 606722"/>
                <a:gd name="connsiteX76" fmla="*/ 470148 w 546811"/>
                <a:gd name="connsiteY76" fmla="*/ 257104 h 606722"/>
                <a:gd name="connsiteX77" fmla="*/ 367887 w 546811"/>
                <a:gd name="connsiteY77" fmla="*/ 359217 h 606722"/>
                <a:gd name="connsiteX78" fmla="*/ 363615 w 546811"/>
                <a:gd name="connsiteY78" fmla="*/ 363483 h 606722"/>
                <a:gd name="connsiteX79" fmla="*/ 359342 w 546811"/>
                <a:gd name="connsiteY79" fmla="*/ 359217 h 606722"/>
                <a:gd name="connsiteX80" fmla="*/ 257170 w 546811"/>
                <a:gd name="connsiteY80" fmla="*/ 257193 h 606722"/>
                <a:gd name="connsiteX81" fmla="*/ 257081 w 546811"/>
                <a:gd name="connsiteY81" fmla="*/ 44080 h 606722"/>
                <a:gd name="connsiteX82" fmla="*/ 363615 w 546811"/>
                <a:gd name="connsiteY8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46811" h="606722">
                  <a:moveTo>
                    <a:pt x="386790" y="491551"/>
                  </a:moveTo>
                  <a:cubicBezTo>
                    <a:pt x="372907" y="519100"/>
                    <a:pt x="355641" y="544782"/>
                    <a:pt x="335171" y="567977"/>
                  </a:cubicBezTo>
                  <a:cubicBezTo>
                    <a:pt x="371750" y="558290"/>
                    <a:pt x="406014" y="539984"/>
                    <a:pt x="434583" y="514568"/>
                  </a:cubicBezTo>
                  <a:cubicBezTo>
                    <a:pt x="417762" y="504881"/>
                    <a:pt x="402098" y="497328"/>
                    <a:pt x="386790" y="491551"/>
                  </a:cubicBezTo>
                  <a:close/>
                  <a:moveTo>
                    <a:pt x="160110" y="491551"/>
                  </a:moveTo>
                  <a:cubicBezTo>
                    <a:pt x="144802" y="497328"/>
                    <a:pt x="129138" y="504881"/>
                    <a:pt x="112317" y="514568"/>
                  </a:cubicBezTo>
                  <a:cubicBezTo>
                    <a:pt x="140886" y="539984"/>
                    <a:pt x="175061" y="558290"/>
                    <a:pt x="211729" y="567977"/>
                  </a:cubicBezTo>
                  <a:cubicBezTo>
                    <a:pt x="191259" y="544694"/>
                    <a:pt x="173904" y="519011"/>
                    <a:pt x="160110" y="491551"/>
                  </a:cubicBezTo>
                  <a:close/>
                  <a:moveTo>
                    <a:pt x="288713" y="471379"/>
                  </a:moveTo>
                  <a:lnTo>
                    <a:pt x="288713" y="571353"/>
                  </a:lnTo>
                  <a:cubicBezTo>
                    <a:pt x="317104" y="545227"/>
                    <a:pt x="340244" y="515279"/>
                    <a:pt x="357510" y="482132"/>
                  </a:cubicBezTo>
                  <a:cubicBezTo>
                    <a:pt x="335260" y="476089"/>
                    <a:pt x="312120" y="472534"/>
                    <a:pt x="288713" y="471379"/>
                  </a:cubicBezTo>
                  <a:close/>
                  <a:moveTo>
                    <a:pt x="258187" y="471379"/>
                  </a:moveTo>
                  <a:cubicBezTo>
                    <a:pt x="234780" y="472534"/>
                    <a:pt x="211640" y="476089"/>
                    <a:pt x="189301" y="482132"/>
                  </a:cubicBezTo>
                  <a:cubicBezTo>
                    <a:pt x="206567" y="515279"/>
                    <a:pt x="229707" y="545227"/>
                    <a:pt x="258187" y="571353"/>
                  </a:cubicBezTo>
                  <a:close/>
                  <a:moveTo>
                    <a:pt x="423814" y="348565"/>
                  </a:moveTo>
                  <a:cubicBezTo>
                    <a:pt x="422123" y="388378"/>
                    <a:pt x="413846" y="427034"/>
                    <a:pt x="399339" y="463559"/>
                  </a:cubicBezTo>
                  <a:cubicBezTo>
                    <a:pt x="418118" y="470668"/>
                    <a:pt x="436986" y="479999"/>
                    <a:pt x="456833" y="492085"/>
                  </a:cubicBezTo>
                  <a:cubicBezTo>
                    <a:pt x="491899" y="451562"/>
                    <a:pt x="512190" y="401974"/>
                    <a:pt x="515572" y="348565"/>
                  </a:cubicBezTo>
                  <a:close/>
                  <a:moveTo>
                    <a:pt x="153702" y="348565"/>
                  </a:moveTo>
                  <a:cubicBezTo>
                    <a:pt x="155393" y="385001"/>
                    <a:pt x="163136" y="420458"/>
                    <a:pt x="176663" y="453872"/>
                  </a:cubicBezTo>
                  <a:cubicBezTo>
                    <a:pt x="203007" y="446496"/>
                    <a:pt x="230419" y="442053"/>
                    <a:pt x="258187" y="440898"/>
                  </a:cubicBezTo>
                  <a:lnTo>
                    <a:pt x="258187" y="348565"/>
                  </a:lnTo>
                  <a:close/>
                  <a:moveTo>
                    <a:pt x="31328" y="348565"/>
                  </a:moveTo>
                  <a:cubicBezTo>
                    <a:pt x="34621" y="401974"/>
                    <a:pt x="54912" y="451562"/>
                    <a:pt x="90067" y="492085"/>
                  </a:cubicBezTo>
                  <a:cubicBezTo>
                    <a:pt x="109914" y="479999"/>
                    <a:pt x="128693" y="470668"/>
                    <a:pt x="147472" y="463559"/>
                  </a:cubicBezTo>
                  <a:cubicBezTo>
                    <a:pt x="132965" y="427034"/>
                    <a:pt x="124777" y="388378"/>
                    <a:pt x="123086" y="348565"/>
                  </a:cubicBezTo>
                  <a:close/>
                  <a:moveTo>
                    <a:pt x="90067" y="174476"/>
                  </a:moveTo>
                  <a:cubicBezTo>
                    <a:pt x="54912" y="214999"/>
                    <a:pt x="34621" y="264587"/>
                    <a:pt x="31328" y="317995"/>
                  </a:cubicBezTo>
                  <a:lnTo>
                    <a:pt x="123086" y="317995"/>
                  </a:lnTo>
                  <a:cubicBezTo>
                    <a:pt x="124777" y="278183"/>
                    <a:pt x="132965" y="239526"/>
                    <a:pt x="147472" y="203002"/>
                  </a:cubicBezTo>
                  <a:cubicBezTo>
                    <a:pt x="128693" y="195893"/>
                    <a:pt x="109914" y="186562"/>
                    <a:pt x="90067" y="174476"/>
                  </a:cubicBezTo>
                  <a:close/>
                  <a:moveTo>
                    <a:pt x="363580" y="104233"/>
                  </a:moveTo>
                  <a:cubicBezTo>
                    <a:pt x="338041" y="104233"/>
                    <a:pt x="317308" y="125028"/>
                    <a:pt x="317308" y="150622"/>
                  </a:cubicBezTo>
                  <a:cubicBezTo>
                    <a:pt x="317308" y="176216"/>
                    <a:pt x="338041" y="197011"/>
                    <a:pt x="363580" y="197011"/>
                  </a:cubicBezTo>
                  <a:cubicBezTo>
                    <a:pt x="389118" y="197011"/>
                    <a:pt x="409940" y="176216"/>
                    <a:pt x="409940" y="150622"/>
                  </a:cubicBezTo>
                  <a:cubicBezTo>
                    <a:pt x="409940" y="125028"/>
                    <a:pt x="389118" y="104233"/>
                    <a:pt x="363580" y="104233"/>
                  </a:cubicBezTo>
                  <a:close/>
                  <a:moveTo>
                    <a:pt x="363580" y="74729"/>
                  </a:moveTo>
                  <a:cubicBezTo>
                    <a:pt x="405402" y="74729"/>
                    <a:pt x="439482" y="108766"/>
                    <a:pt x="439482" y="150622"/>
                  </a:cubicBezTo>
                  <a:cubicBezTo>
                    <a:pt x="439482" y="192479"/>
                    <a:pt x="405402" y="226515"/>
                    <a:pt x="363580" y="226515"/>
                  </a:cubicBezTo>
                  <a:cubicBezTo>
                    <a:pt x="321758" y="226515"/>
                    <a:pt x="287766" y="192479"/>
                    <a:pt x="287766" y="150622"/>
                  </a:cubicBezTo>
                  <a:cubicBezTo>
                    <a:pt x="287766" y="108766"/>
                    <a:pt x="321758" y="74729"/>
                    <a:pt x="363580" y="74729"/>
                  </a:cubicBezTo>
                  <a:close/>
                  <a:moveTo>
                    <a:pt x="203007" y="69436"/>
                  </a:moveTo>
                  <a:cubicBezTo>
                    <a:pt x="197044" y="81167"/>
                    <a:pt x="192416" y="93341"/>
                    <a:pt x="189212" y="105960"/>
                  </a:cubicBezTo>
                  <a:cubicBezTo>
                    <a:pt x="161089" y="116447"/>
                    <a:pt x="134923" y="131909"/>
                    <a:pt x="112317" y="151993"/>
                  </a:cubicBezTo>
                  <a:cubicBezTo>
                    <a:pt x="129138" y="161768"/>
                    <a:pt x="144802" y="169233"/>
                    <a:pt x="160110" y="175009"/>
                  </a:cubicBezTo>
                  <a:cubicBezTo>
                    <a:pt x="167318" y="160791"/>
                    <a:pt x="175506" y="147017"/>
                    <a:pt x="184495" y="133775"/>
                  </a:cubicBezTo>
                  <a:cubicBezTo>
                    <a:pt x="181914" y="161857"/>
                    <a:pt x="185118" y="190294"/>
                    <a:pt x="195531" y="216866"/>
                  </a:cubicBezTo>
                  <a:cubicBezTo>
                    <a:pt x="189301" y="215444"/>
                    <a:pt x="182804" y="214377"/>
                    <a:pt x="176663" y="212689"/>
                  </a:cubicBezTo>
                  <a:cubicBezTo>
                    <a:pt x="163136" y="246103"/>
                    <a:pt x="155393" y="281560"/>
                    <a:pt x="153702" y="318084"/>
                  </a:cubicBezTo>
                  <a:lnTo>
                    <a:pt x="258187" y="318084"/>
                  </a:lnTo>
                  <a:lnTo>
                    <a:pt x="258187" y="300933"/>
                  </a:lnTo>
                  <a:cubicBezTo>
                    <a:pt x="271448" y="314174"/>
                    <a:pt x="288891" y="331592"/>
                    <a:pt x="305890" y="348565"/>
                  </a:cubicBezTo>
                  <a:lnTo>
                    <a:pt x="288713" y="348565"/>
                  </a:lnTo>
                  <a:lnTo>
                    <a:pt x="288713" y="440898"/>
                  </a:lnTo>
                  <a:cubicBezTo>
                    <a:pt x="316481" y="442053"/>
                    <a:pt x="343893" y="446496"/>
                    <a:pt x="370237" y="453872"/>
                  </a:cubicBezTo>
                  <a:cubicBezTo>
                    <a:pt x="379849" y="430056"/>
                    <a:pt x="386434" y="405173"/>
                    <a:pt x="390083" y="379669"/>
                  </a:cubicBezTo>
                  <a:cubicBezTo>
                    <a:pt x="407972" y="361807"/>
                    <a:pt x="431735" y="338168"/>
                    <a:pt x="451849" y="317995"/>
                  </a:cubicBezTo>
                  <a:lnTo>
                    <a:pt x="515572" y="317995"/>
                  </a:lnTo>
                  <a:cubicBezTo>
                    <a:pt x="514326" y="298800"/>
                    <a:pt x="510232" y="280316"/>
                    <a:pt x="504714" y="262276"/>
                  </a:cubicBezTo>
                  <a:cubicBezTo>
                    <a:pt x="513080" y="251612"/>
                    <a:pt x="520289" y="240415"/>
                    <a:pt x="525896" y="228596"/>
                  </a:cubicBezTo>
                  <a:cubicBezTo>
                    <a:pt x="539335" y="260854"/>
                    <a:pt x="546811" y="296223"/>
                    <a:pt x="546811" y="333280"/>
                  </a:cubicBezTo>
                  <a:cubicBezTo>
                    <a:pt x="546811" y="484087"/>
                    <a:pt x="424170" y="606722"/>
                    <a:pt x="273405" y="606722"/>
                  </a:cubicBezTo>
                  <a:cubicBezTo>
                    <a:pt x="122641" y="606722"/>
                    <a:pt x="0" y="484087"/>
                    <a:pt x="0" y="333280"/>
                  </a:cubicBezTo>
                  <a:cubicBezTo>
                    <a:pt x="0" y="206912"/>
                    <a:pt x="86329" y="100539"/>
                    <a:pt x="203007" y="69436"/>
                  </a:cubicBezTo>
                  <a:close/>
                  <a:moveTo>
                    <a:pt x="363615" y="29594"/>
                  </a:moveTo>
                  <a:cubicBezTo>
                    <a:pt x="331307" y="29594"/>
                    <a:pt x="300869" y="42125"/>
                    <a:pt x="277996" y="65053"/>
                  </a:cubicBezTo>
                  <a:cubicBezTo>
                    <a:pt x="230826" y="112245"/>
                    <a:pt x="230826" y="189029"/>
                    <a:pt x="278085" y="236220"/>
                  </a:cubicBezTo>
                  <a:cubicBezTo>
                    <a:pt x="278530" y="236753"/>
                    <a:pt x="290100" y="248395"/>
                    <a:pt x="305408" y="263592"/>
                  </a:cubicBezTo>
                  <a:lnTo>
                    <a:pt x="363615" y="321803"/>
                  </a:lnTo>
                  <a:lnTo>
                    <a:pt x="413811" y="271590"/>
                  </a:lnTo>
                  <a:cubicBezTo>
                    <a:pt x="432857" y="252661"/>
                    <a:pt x="448699" y="236842"/>
                    <a:pt x="449233" y="236309"/>
                  </a:cubicBezTo>
                  <a:cubicBezTo>
                    <a:pt x="496492" y="189029"/>
                    <a:pt x="496492" y="112245"/>
                    <a:pt x="449233" y="65053"/>
                  </a:cubicBezTo>
                  <a:cubicBezTo>
                    <a:pt x="426360" y="42125"/>
                    <a:pt x="396011" y="29594"/>
                    <a:pt x="363615" y="29594"/>
                  </a:cubicBezTo>
                  <a:close/>
                  <a:moveTo>
                    <a:pt x="363615" y="0"/>
                  </a:moveTo>
                  <a:cubicBezTo>
                    <a:pt x="403843" y="0"/>
                    <a:pt x="441668" y="15641"/>
                    <a:pt x="470148" y="44080"/>
                  </a:cubicBezTo>
                  <a:cubicBezTo>
                    <a:pt x="528888" y="102824"/>
                    <a:pt x="528888" y="198361"/>
                    <a:pt x="470148" y="257104"/>
                  </a:cubicBezTo>
                  <a:cubicBezTo>
                    <a:pt x="468813" y="258438"/>
                    <a:pt x="367887" y="359217"/>
                    <a:pt x="367887" y="359217"/>
                  </a:cubicBezTo>
                  <a:lnTo>
                    <a:pt x="363615" y="363483"/>
                  </a:lnTo>
                  <a:lnTo>
                    <a:pt x="359342" y="359217"/>
                  </a:lnTo>
                  <a:cubicBezTo>
                    <a:pt x="359342" y="359217"/>
                    <a:pt x="258416" y="258438"/>
                    <a:pt x="257170" y="257193"/>
                  </a:cubicBezTo>
                  <a:cubicBezTo>
                    <a:pt x="198430" y="198450"/>
                    <a:pt x="198430" y="102824"/>
                    <a:pt x="257081" y="44080"/>
                  </a:cubicBezTo>
                  <a:cubicBezTo>
                    <a:pt x="285561" y="15641"/>
                    <a:pt x="323386" y="0"/>
                    <a:pt x="363615" y="0"/>
                  </a:cubicBezTo>
                  <a:close/>
                </a:path>
              </a:pathLst>
            </a:custGeom>
            <a:gradFill>
              <a:gsLst>
                <a:gs pos="100000">
                  <a:srgbClr val="94E5FE"/>
                </a:gs>
                <a:gs pos="0">
                  <a:srgbClr val="00C8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CF4164C8-AA23-4F7E-8AC2-FA85680918F3}"/>
              </a:ext>
            </a:extLst>
          </p:cNvPr>
          <p:cNvSpPr/>
          <p:nvPr/>
        </p:nvSpPr>
        <p:spPr>
          <a:xfrm>
            <a:off x="2599334" y="4306239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3D5ACB38-5E69-4504-881D-E2A28FA59AD3}"/>
              </a:ext>
            </a:extLst>
          </p:cNvPr>
          <p:cNvSpPr/>
          <p:nvPr/>
        </p:nvSpPr>
        <p:spPr>
          <a:xfrm>
            <a:off x="3271777" y="374243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5D6D81E-8B64-44AD-9235-7DD8DA83A3A5}"/>
              </a:ext>
            </a:extLst>
          </p:cNvPr>
          <p:cNvSpPr/>
          <p:nvPr/>
        </p:nvSpPr>
        <p:spPr>
          <a:xfrm>
            <a:off x="3832298" y="4043868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1BB6ECA4-3620-4377-9BC8-0F3BA86F3027}"/>
              </a:ext>
            </a:extLst>
          </p:cNvPr>
          <p:cNvSpPr/>
          <p:nvPr/>
        </p:nvSpPr>
        <p:spPr>
          <a:xfrm>
            <a:off x="5137796" y="4092606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A7F81B87-2840-44FF-B0F0-E99028474FDF}"/>
              </a:ext>
            </a:extLst>
          </p:cNvPr>
          <p:cNvSpPr/>
          <p:nvPr/>
        </p:nvSpPr>
        <p:spPr>
          <a:xfrm>
            <a:off x="5750197" y="4391317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PA-椭圆 64">
            <a:extLst>
              <a:ext uri="{FF2B5EF4-FFF2-40B4-BE49-F238E27FC236}">
                <a16:creationId xmlns:a16="http://schemas.microsoft.com/office/drawing/2014/main" id="{BB31CC01-64E8-45C4-B408-47CCC6F90D2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758733" y="4404205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C2C5A879-5E86-4DBC-8ACE-DE381CE20718}"/>
              </a:ext>
            </a:extLst>
          </p:cNvPr>
          <p:cNvSpPr/>
          <p:nvPr/>
        </p:nvSpPr>
        <p:spPr>
          <a:xfrm>
            <a:off x="4379722" y="4359211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83E6A30-3A0F-463C-82D1-8021C005E979}"/>
              </a:ext>
            </a:extLst>
          </p:cNvPr>
          <p:cNvSpPr/>
          <p:nvPr/>
        </p:nvSpPr>
        <p:spPr>
          <a:xfrm>
            <a:off x="5582448" y="3324624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66EF116-5539-4706-AFB4-40BDDBC5A9F5}"/>
              </a:ext>
            </a:extLst>
          </p:cNvPr>
          <p:cNvSpPr/>
          <p:nvPr/>
        </p:nvSpPr>
        <p:spPr>
          <a:xfrm>
            <a:off x="7108389" y="376405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6EC03E93-B7B5-4621-A951-868EA87F392A}"/>
              </a:ext>
            </a:extLst>
          </p:cNvPr>
          <p:cNvSpPr/>
          <p:nvPr/>
        </p:nvSpPr>
        <p:spPr>
          <a:xfrm>
            <a:off x="6304720" y="377964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C5697CC-3144-4C69-A724-0AD2857973C5}"/>
              </a:ext>
            </a:extLst>
          </p:cNvPr>
          <p:cNvSpPr/>
          <p:nvPr/>
        </p:nvSpPr>
        <p:spPr>
          <a:xfrm>
            <a:off x="4530287" y="3403848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A3649BC-6375-460D-80AD-A792BBD4C2C3}"/>
              </a:ext>
            </a:extLst>
          </p:cNvPr>
          <p:cNvSpPr/>
          <p:nvPr/>
        </p:nvSpPr>
        <p:spPr>
          <a:xfrm>
            <a:off x="2190941" y="369612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8" name="PA-Flowchart: Decision 197">
            <a:extLst>
              <a:ext uri="{FF2B5EF4-FFF2-40B4-BE49-F238E27FC236}">
                <a16:creationId xmlns:a16="http://schemas.microsoft.com/office/drawing/2014/main" id="{41FBA59B-F3FD-48D1-821E-2FB59E7675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4113380">
            <a:off x="1610699" y="4699289"/>
            <a:ext cx="1456693" cy="45719"/>
          </a:xfrm>
          <a:prstGeom prst="flowChartDecision">
            <a:avLst/>
          </a:prstGeom>
          <a:gradFill>
            <a:gsLst>
              <a:gs pos="53000">
                <a:srgbClr val="0FC4FD"/>
              </a:gs>
              <a:gs pos="100000">
                <a:srgbClr val="0FC4FD">
                  <a:alpha val="0"/>
                </a:srgbClr>
              </a:gs>
              <a:gs pos="0">
                <a:srgbClr val="0FC4FD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0" name="PA-Flowchart: Decision 199">
            <a:extLst>
              <a:ext uri="{FF2B5EF4-FFF2-40B4-BE49-F238E27FC236}">
                <a16:creationId xmlns:a16="http://schemas.microsoft.com/office/drawing/2014/main" id="{D6DD1960-A3B1-42F3-942C-A48BAE8947E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6723862">
            <a:off x="6731143" y="4669981"/>
            <a:ext cx="1462821" cy="45719"/>
          </a:xfrm>
          <a:prstGeom prst="flowChartDecision">
            <a:avLst/>
          </a:prstGeom>
          <a:gradFill>
            <a:gsLst>
              <a:gs pos="53000">
                <a:srgbClr val="0FC4FD"/>
              </a:gs>
              <a:gs pos="100000">
                <a:srgbClr val="0FC4FD">
                  <a:alpha val="0"/>
                </a:srgbClr>
              </a:gs>
              <a:gs pos="0">
                <a:srgbClr val="0FC4FD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2" name="PA-直接连接符 201">
            <a:extLst>
              <a:ext uri="{FF2B5EF4-FFF2-40B4-BE49-F238E27FC236}">
                <a16:creationId xmlns:a16="http://schemas.microsoft.com/office/drawing/2014/main" id="{7075A8D4-EDB2-4025-9A42-7CD53FFD8821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2482178" y="4984950"/>
            <a:ext cx="1006962" cy="113319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PA-直接连接符 211">
            <a:extLst>
              <a:ext uri="{FF2B5EF4-FFF2-40B4-BE49-F238E27FC236}">
                <a16:creationId xmlns:a16="http://schemas.microsoft.com/office/drawing/2014/main" id="{F88DF244-5972-4907-95BF-1907D0AF8338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V="1">
            <a:off x="4237652" y="5234369"/>
            <a:ext cx="900144" cy="101829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PA-直接连接符 201">
            <a:extLst>
              <a:ext uri="{FF2B5EF4-FFF2-40B4-BE49-F238E27FC236}">
                <a16:creationId xmlns:a16="http://schemas.microsoft.com/office/drawing/2014/main" id="{102854E6-FF27-461B-9678-9F7A5CA946FA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2482178" y="5256475"/>
            <a:ext cx="994690" cy="111938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PA-直接连接符 211">
            <a:extLst>
              <a:ext uri="{FF2B5EF4-FFF2-40B4-BE49-F238E27FC236}">
                <a16:creationId xmlns:a16="http://schemas.microsoft.com/office/drawing/2014/main" id="{357E95C3-B028-4B14-BE74-62F32DE5FE9D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4237652" y="5498945"/>
            <a:ext cx="961572" cy="108778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2B2D4DE-65F7-4F84-AAF2-DB28046791F8}"/>
              </a:ext>
            </a:extLst>
          </p:cNvPr>
          <p:cNvGrpSpPr/>
          <p:nvPr/>
        </p:nvGrpSpPr>
        <p:grpSpPr>
          <a:xfrm>
            <a:off x="9693981" y="4950516"/>
            <a:ext cx="5804554" cy="3237618"/>
            <a:chOff x="910422" y="3406312"/>
            <a:chExt cx="6419051" cy="3580368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C1CA018D-0B01-41A5-B433-DDA1B26CFE20}"/>
                </a:ext>
              </a:extLst>
            </p:cNvPr>
            <p:cNvSpPr/>
            <p:nvPr/>
          </p:nvSpPr>
          <p:spPr>
            <a:xfrm rot="16200000" flipH="1" flipV="1">
              <a:off x="914366" y="3771463"/>
              <a:ext cx="3216679" cy="3213755"/>
            </a:xfrm>
            <a:prstGeom prst="parallelogram">
              <a:avLst>
                <a:gd name="adj" fmla="val 11265"/>
              </a:avLst>
            </a:prstGeom>
            <a:gradFill>
              <a:gsLst>
                <a:gs pos="0">
                  <a:srgbClr val="27CAFD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240" tIns="36120" rIns="72240" bIns="361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224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F0A489BB-07EA-4393-822F-73DCD6D739A8}"/>
                </a:ext>
              </a:extLst>
            </p:cNvPr>
            <p:cNvSpPr/>
            <p:nvPr/>
          </p:nvSpPr>
          <p:spPr>
            <a:xfrm rot="5400000" flipV="1">
              <a:off x="4115781" y="3773371"/>
              <a:ext cx="3216672" cy="3208344"/>
            </a:xfrm>
            <a:prstGeom prst="parallelogram">
              <a:avLst>
                <a:gd name="adj" fmla="val 11201"/>
              </a:avLst>
            </a:prstGeom>
            <a:gradFill>
              <a:gsLst>
                <a:gs pos="0">
                  <a:srgbClr val="02C0FC"/>
                </a:gs>
                <a:gs pos="100000">
                  <a:srgbClr val="02C0FC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240" tIns="36120" rIns="72240" bIns="361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224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菱形 35">
              <a:extLst>
                <a:ext uri="{FF2B5EF4-FFF2-40B4-BE49-F238E27FC236}">
                  <a16:creationId xmlns:a16="http://schemas.microsoft.com/office/drawing/2014/main" id="{E7FABB7B-E579-4039-9B07-729D1ECAD4A8}"/>
                </a:ext>
              </a:extLst>
            </p:cNvPr>
            <p:cNvSpPr/>
            <p:nvPr/>
          </p:nvSpPr>
          <p:spPr>
            <a:xfrm>
              <a:off x="910422" y="3406312"/>
              <a:ext cx="6419051" cy="732124"/>
            </a:xfrm>
            <a:prstGeom prst="diamond">
              <a:avLst/>
            </a:prstGeom>
            <a:solidFill>
              <a:srgbClr val="1CADE4">
                <a:alpha val="5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224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菱形 36">
            <a:extLst>
              <a:ext uri="{FF2B5EF4-FFF2-40B4-BE49-F238E27FC236}">
                <a16:creationId xmlns:a16="http://schemas.microsoft.com/office/drawing/2014/main" id="{362E0C6A-BC40-4CFF-A256-51FDFD3ADB95}"/>
              </a:ext>
            </a:extLst>
          </p:cNvPr>
          <p:cNvSpPr/>
          <p:nvPr/>
        </p:nvSpPr>
        <p:spPr>
          <a:xfrm>
            <a:off x="10194145" y="4998377"/>
            <a:ext cx="4804220" cy="544282"/>
          </a:xfrm>
          <a:prstGeom prst="diamond">
            <a:avLst/>
          </a:prstGeom>
          <a:solidFill>
            <a:srgbClr val="27CA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梯形 37">
            <a:extLst>
              <a:ext uri="{FF2B5EF4-FFF2-40B4-BE49-F238E27FC236}">
                <a16:creationId xmlns:a16="http://schemas.microsoft.com/office/drawing/2014/main" id="{9792319D-DC08-4938-A303-F86FBDC4659E}"/>
              </a:ext>
            </a:extLst>
          </p:cNvPr>
          <p:cNvSpPr/>
          <p:nvPr/>
        </p:nvSpPr>
        <p:spPr>
          <a:xfrm flipV="1">
            <a:off x="8922132" y="2315902"/>
            <a:ext cx="7348240" cy="3039084"/>
          </a:xfrm>
          <a:prstGeom prst="trapezoid">
            <a:avLst>
              <a:gd name="adj" fmla="val 39393"/>
            </a:avLst>
          </a:prstGeom>
          <a:gradFill>
            <a:gsLst>
              <a:gs pos="100000">
                <a:srgbClr val="27CAFD">
                  <a:alpha val="0"/>
                </a:srgbClr>
              </a:gs>
              <a:gs pos="51300">
                <a:srgbClr val="27CAFD">
                  <a:alpha val="25000"/>
                </a:srgbClr>
              </a:gs>
              <a:gs pos="0">
                <a:srgbClr val="27CAFD">
                  <a:alpha val="73000"/>
                </a:srgb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629E779E-453D-45FA-A3A1-515437AEBD3F}"/>
              </a:ext>
            </a:extLst>
          </p:cNvPr>
          <p:cNvSpPr/>
          <p:nvPr/>
        </p:nvSpPr>
        <p:spPr>
          <a:xfrm>
            <a:off x="10194145" y="4867405"/>
            <a:ext cx="4804220" cy="544282"/>
          </a:xfrm>
          <a:prstGeom prst="diamond">
            <a:avLst/>
          </a:prstGeom>
          <a:gradFill>
            <a:gsLst>
              <a:gs pos="32000">
                <a:srgbClr val="27CAFD">
                  <a:alpha val="0"/>
                </a:srgbClr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E492DC00-A698-4CDB-8641-89BD3D8ACCB2}"/>
              </a:ext>
            </a:extLst>
          </p:cNvPr>
          <p:cNvSpPr/>
          <p:nvPr/>
        </p:nvSpPr>
        <p:spPr>
          <a:xfrm>
            <a:off x="10194145" y="4713142"/>
            <a:ext cx="4804220" cy="544282"/>
          </a:xfrm>
          <a:prstGeom prst="diamond">
            <a:avLst/>
          </a:prstGeom>
          <a:gradFill>
            <a:gsLst>
              <a:gs pos="42000">
                <a:srgbClr val="27CAFD">
                  <a:alpha val="0"/>
                </a:srgbClr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05347C03-F637-413F-A1B3-DF5DC6F69D21}"/>
              </a:ext>
            </a:extLst>
          </p:cNvPr>
          <p:cNvSpPr/>
          <p:nvPr/>
        </p:nvSpPr>
        <p:spPr>
          <a:xfrm>
            <a:off x="10194145" y="4542416"/>
            <a:ext cx="4804220" cy="544282"/>
          </a:xfrm>
          <a:prstGeom prst="diamond">
            <a:avLst/>
          </a:prstGeom>
          <a:gradFill>
            <a:gsLst>
              <a:gs pos="42000">
                <a:srgbClr val="27CAFD">
                  <a:alpha val="0"/>
                </a:srgbClr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134D21E-18A5-4EB1-9243-A4CB57846B9A}"/>
              </a:ext>
            </a:extLst>
          </p:cNvPr>
          <p:cNvGrpSpPr/>
          <p:nvPr/>
        </p:nvGrpSpPr>
        <p:grpSpPr>
          <a:xfrm>
            <a:off x="10009550" y="3065887"/>
            <a:ext cx="5190844" cy="1915300"/>
            <a:chOff x="10009550" y="2570415"/>
            <a:chExt cx="5190844" cy="191530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34F1702-45E3-440D-8E61-868F96239BB3}"/>
                </a:ext>
              </a:extLst>
            </p:cNvPr>
            <p:cNvSpPr txBox="1"/>
            <p:nvPr/>
          </p:nvSpPr>
          <p:spPr>
            <a:xfrm>
              <a:off x="10009550" y="3562385"/>
              <a:ext cx="519084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dirty="0">
                  <a:solidFill>
                    <a:prstClr val="white"/>
                  </a:solidFill>
                  <a:latin typeface="腾讯体 W7" panose="020C08030202040F0204" pitchFamily="34" charset="-122"/>
                  <a:ea typeface="腾讯体 W7" panose="020C08030202040F0204" pitchFamily="34" charset="-122"/>
                </a:rPr>
                <a:t>内容平台化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</a:endParaRPr>
            </a:p>
          </p:txBody>
        </p:sp>
        <p:sp>
          <p:nvSpPr>
            <p:cNvPr id="92" name="worldwide_241540">
              <a:extLst>
                <a:ext uri="{FF2B5EF4-FFF2-40B4-BE49-F238E27FC236}">
                  <a16:creationId xmlns:a16="http://schemas.microsoft.com/office/drawing/2014/main" id="{D4D6BABE-B257-497A-AF7F-0CAAFD0F76AF}"/>
                </a:ext>
              </a:extLst>
            </p:cNvPr>
            <p:cNvSpPr/>
            <p:nvPr/>
          </p:nvSpPr>
          <p:spPr>
            <a:xfrm>
              <a:off x="12074154" y="2570415"/>
              <a:ext cx="1044194" cy="870191"/>
            </a:xfrm>
            <a:custGeom>
              <a:avLst/>
              <a:gdLst>
                <a:gd name="T0" fmla="*/ 11733 w 12800"/>
                <a:gd name="T1" fmla="*/ 8533 h 10666"/>
                <a:gd name="T2" fmla="*/ 6933 w 12800"/>
                <a:gd name="T3" fmla="*/ 8533 h 10666"/>
                <a:gd name="T4" fmla="*/ 6933 w 12800"/>
                <a:gd name="T5" fmla="*/ 9600 h 10666"/>
                <a:gd name="T6" fmla="*/ 12267 w 12800"/>
                <a:gd name="T7" fmla="*/ 9600 h 10666"/>
                <a:gd name="T8" fmla="*/ 12800 w 12800"/>
                <a:gd name="T9" fmla="*/ 10133 h 10666"/>
                <a:gd name="T10" fmla="*/ 12267 w 12800"/>
                <a:gd name="T11" fmla="*/ 10666 h 10666"/>
                <a:gd name="T12" fmla="*/ 533 w 12800"/>
                <a:gd name="T13" fmla="*/ 10666 h 10666"/>
                <a:gd name="T14" fmla="*/ 0 w 12800"/>
                <a:gd name="T15" fmla="*/ 10133 h 10666"/>
                <a:gd name="T16" fmla="*/ 533 w 12800"/>
                <a:gd name="T17" fmla="*/ 9600 h 10666"/>
                <a:gd name="T18" fmla="*/ 5867 w 12800"/>
                <a:gd name="T19" fmla="*/ 9600 h 10666"/>
                <a:gd name="T20" fmla="*/ 5867 w 12800"/>
                <a:gd name="T21" fmla="*/ 8533 h 10666"/>
                <a:gd name="T22" fmla="*/ 1067 w 12800"/>
                <a:gd name="T23" fmla="*/ 8533 h 10666"/>
                <a:gd name="T24" fmla="*/ 0 w 12800"/>
                <a:gd name="T25" fmla="*/ 7466 h 10666"/>
                <a:gd name="T26" fmla="*/ 0 w 12800"/>
                <a:gd name="T27" fmla="*/ 1066 h 10666"/>
                <a:gd name="T28" fmla="*/ 1067 w 12800"/>
                <a:gd name="T29" fmla="*/ 0 h 10666"/>
                <a:gd name="T30" fmla="*/ 11733 w 12800"/>
                <a:gd name="T31" fmla="*/ 0 h 10666"/>
                <a:gd name="T32" fmla="*/ 12800 w 12800"/>
                <a:gd name="T33" fmla="*/ 1066 h 10666"/>
                <a:gd name="T34" fmla="*/ 12800 w 12800"/>
                <a:gd name="T35" fmla="*/ 7466 h 10666"/>
                <a:gd name="T36" fmla="*/ 11733 w 12800"/>
                <a:gd name="T37" fmla="*/ 8533 h 10666"/>
                <a:gd name="T38" fmla="*/ 11733 w 12800"/>
                <a:gd name="T39" fmla="*/ 1066 h 10666"/>
                <a:gd name="T40" fmla="*/ 1067 w 12800"/>
                <a:gd name="T41" fmla="*/ 1066 h 10666"/>
                <a:gd name="T42" fmla="*/ 1067 w 12800"/>
                <a:gd name="T43" fmla="*/ 7466 h 10666"/>
                <a:gd name="T44" fmla="*/ 11733 w 12800"/>
                <a:gd name="T45" fmla="*/ 7466 h 10666"/>
                <a:gd name="T46" fmla="*/ 11733 w 12800"/>
                <a:gd name="T47" fmla="*/ 1066 h 10666"/>
                <a:gd name="T48" fmla="*/ 5330 w 12800"/>
                <a:gd name="T49" fmla="*/ 3730 h 10666"/>
                <a:gd name="T50" fmla="*/ 3733 w 12800"/>
                <a:gd name="T51" fmla="*/ 5308 h 10666"/>
                <a:gd name="T52" fmla="*/ 3733 w 12800"/>
                <a:gd name="T53" fmla="*/ 5333 h 10666"/>
                <a:gd name="T54" fmla="*/ 2133 w 12800"/>
                <a:gd name="T55" fmla="*/ 5333 h 10666"/>
                <a:gd name="T56" fmla="*/ 2133 w 12800"/>
                <a:gd name="T57" fmla="*/ 4266 h 10666"/>
                <a:gd name="T58" fmla="*/ 3257 w 12800"/>
                <a:gd name="T59" fmla="*/ 4266 h 10666"/>
                <a:gd name="T60" fmla="*/ 5333 w 12800"/>
                <a:gd name="T61" fmla="*/ 2133 h 10666"/>
                <a:gd name="T62" fmla="*/ 7467 w 12800"/>
                <a:gd name="T63" fmla="*/ 4266 h 10666"/>
                <a:gd name="T64" fmla="*/ 8523 w 12800"/>
                <a:gd name="T65" fmla="*/ 4266 h 10666"/>
                <a:gd name="T66" fmla="*/ 10133 w 12800"/>
                <a:gd name="T67" fmla="*/ 2133 h 10666"/>
                <a:gd name="T68" fmla="*/ 10667 w 12800"/>
                <a:gd name="T69" fmla="*/ 3200 h 10666"/>
                <a:gd name="T70" fmla="*/ 9067 w 12800"/>
                <a:gd name="T71" fmla="*/ 5300 h 10666"/>
                <a:gd name="T72" fmla="*/ 9067 w 12800"/>
                <a:gd name="T73" fmla="*/ 5333 h 10666"/>
                <a:gd name="T74" fmla="*/ 6933 w 12800"/>
                <a:gd name="T75" fmla="*/ 5333 h 10666"/>
                <a:gd name="T76" fmla="*/ 5330 w 12800"/>
                <a:gd name="T77" fmla="*/ 3730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00" h="10666">
                  <a:moveTo>
                    <a:pt x="11733" y="8533"/>
                  </a:moveTo>
                  <a:lnTo>
                    <a:pt x="6933" y="8533"/>
                  </a:lnTo>
                  <a:lnTo>
                    <a:pt x="6933" y="9600"/>
                  </a:lnTo>
                  <a:lnTo>
                    <a:pt x="12267" y="9600"/>
                  </a:lnTo>
                  <a:cubicBezTo>
                    <a:pt x="12561" y="9600"/>
                    <a:pt x="12800" y="9838"/>
                    <a:pt x="12800" y="10133"/>
                  </a:cubicBezTo>
                  <a:cubicBezTo>
                    <a:pt x="12800" y="10428"/>
                    <a:pt x="12561" y="10666"/>
                    <a:pt x="12267" y="10666"/>
                  </a:cubicBezTo>
                  <a:lnTo>
                    <a:pt x="533" y="10666"/>
                  </a:lnTo>
                  <a:cubicBezTo>
                    <a:pt x="239" y="10666"/>
                    <a:pt x="0" y="10428"/>
                    <a:pt x="0" y="10133"/>
                  </a:cubicBezTo>
                  <a:cubicBezTo>
                    <a:pt x="0" y="9838"/>
                    <a:pt x="239" y="9600"/>
                    <a:pt x="533" y="9600"/>
                  </a:cubicBezTo>
                  <a:lnTo>
                    <a:pt x="5867" y="9600"/>
                  </a:lnTo>
                  <a:lnTo>
                    <a:pt x="5867" y="8533"/>
                  </a:lnTo>
                  <a:lnTo>
                    <a:pt x="1067" y="8533"/>
                  </a:lnTo>
                  <a:cubicBezTo>
                    <a:pt x="478" y="8533"/>
                    <a:pt x="0" y="8055"/>
                    <a:pt x="0" y="7466"/>
                  </a:cubicBezTo>
                  <a:lnTo>
                    <a:pt x="0" y="1066"/>
                  </a:lnTo>
                  <a:cubicBezTo>
                    <a:pt x="0" y="477"/>
                    <a:pt x="478" y="0"/>
                    <a:pt x="1067" y="0"/>
                  </a:cubicBezTo>
                  <a:lnTo>
                    <a:pt x="11733" y="0"/>
                  </a:lnTo>
                  <a:cubicBezTo>
                    <a:pt x="12322" y="0"/>
                    <a:pt x="12800" y="477"/>
                    <a:pt x="12800" y="1066"/>
                  </a:cubicBezTo>
                  <a:lnTo>
                    <a:pt x="12800" y="7466"/>
                  </a:lnTo>
                  <a:cubicBezTo>
                    <a:pt x="12800" y="8055"/>
                    <a:pt x="12322" y="8533"/>
                    <a:pt x="11733" y="8533"/>
                  </a:cubicBezTo>
                  <a:close/>
                  <a:moveTo>
                    <a:pt x="11733" y="1066"/>
                  </a:moveTo>
                  <a:lnTo>
                    <a:pt x="1067" y="1066"/>
                  </a:lnTo>
                  <a:lnTo>
                    <a:pt x="1067" y="7466"/>
                  </a:lnTo>
                  <a:lnTo>
                    <a:pt x="11733" y="7466"/>
                  </a:lnTo>
                  <a:lnTo>
                    <a:pt x="11733" y="1066"/>
                  </a:lnTo>
                  <a:close/>
                  <a:moveTo>
                    <a:pt x="5330" y="3730"/>
                  </a:moveTo>
                  <a:lnTo>
                    <a:pt x="3733" y="5308"/>
                  </a:lnTo>
                  <a:lnTo>
                    <a:pt x="3733" y="5333"/>
                  </a:lnTo>
                  <a:lnTo>
                    <a:pt x="2133" y="5333"/>
                  </a:lnTo>
                  <a:lnTo>
                    <a:pt x="2133" y="4266"/>
                  </a:lnTo>
                  <a:lnTo>
                    <a:pt x="3257" y="4266"/>
                  </a:lnTo>
                  <a:lnTo>
                    <a:pt x="5333" y="2133"/>
                  </a:lnTo>
                  <a:lnTo>
                    <a:pt x="7467" y="4266"/>
                  </a:lnTo>
                  <a:lnTo>
                    <a:pt x="8523" y="4266"/>
                  </a:lnTo>
                  <a:lnTo>
                    <a:pt x="10133" y="2133"/>
                  </a:lnTo>
                  <a:lnTo>
                    <a:pt x="10667" y="3200"/>
                  </a:lnTo>
                  <a:lnTo>
                    <a:pt x="9067" y="5300"/>
                  </a:lnTo>
                  <a:lnTo>
                    <a:pt x="9067" y="5333"/>
                  </a:lnTo>
                  <a:lnTo>
                    <a:pt x="6933" y="5333"/>
                  </a:lnTo>
                  <a:lnTo>
                    <a:pt x="5330" y="3730"/>
                  </a:lnTo>
                  <a:close/>
                </a:path>
              </a:pathLst>
            </a:custGeom>
            <a:gradFill>
              <a:gsLst>
                <a:gs pos="100000">
                  <a:srgbClr val="94E5FE"/>
                </a:gs>
                <a:gs pos="0">
                  <a:srgbClr val="00C8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E03E1AD3-BCBC-4A13-A065-7F601B2DBD83}"/>
              </a:ext>
            </a:extLst>
          </p:cNvPr>
          <p:cNvSpPr/>
          <p:nvPr/>
        </p:nvSpPr>
        <p:spPr>
          <a:xfrm>
            <a:off x="10294028" y="4306239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FF3B009-AAB8-4C48-98B3-30562189683E}"/>
              </a:ext>
            </a:extLst>
          </p:cNvPr>
          <p:cNvSpPr/>
          <p:nvPr/>
        </p:nvSpPr>
        <p:spPr>
          <a:xfrm>
            <a:off x="10966471" y="374243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C79A3B0-6F3C-4AC4-884F-8B6D00257C45}"/>
              </a:ext>
            </a:extLst>
          </p:cNvPr>
          <p:cNvSpPr/>
          <p:nvPr/>
        </p:nvSpPr>
        <p:spPr>
          <a:xfrm>
            <a:off x="11526992" y="4043868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AF1F3ED-142C-42A6-B043-B742DDE1EE50}"/>
              </a:ext>
            </a:extLst>
          </p:cNvPr>
          <p:cNvSpPr/>
          <p:nvPr/>
        </p:nvSpPr>
        <p:spPr>
          <a:xfrm>
            <a:off x="12832490" y="4092606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4F54EE1-36B5-42F8-9828-799D8E41C695}"/>
              </a:ext>
            </a:extLst>
          </p:cNvPr>
          <p:cNvSpPr/>
          <p:nvPr/>
        </p:nvSpPr>
        <p:spPr>
          <a:xfrm>
            <a:off x="13444891" y="4391317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PA-椭圆 64">
            <a:extLst>
              <a:ext uri="{FF2B5EF4-FFF2-40B4-BE49-F238E27FC236}">
                <a16:creationId xmlns:a16="http://schemas.microsoft.com/office/drawing/2014/main" id="{AE7F064E-9C06-4475-BBCF-1D60B802EAB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4453427" y="4404205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B1EF748-83D5-4735-B060-11E5C20DCA10}"/>
              </a:ext>
            </a:extLst>
          </p:cNvPr>
          <p:cNvSpPr/>
          <p:nvPr/>
        </p:nvSpPr>
        <p:spPr>
          <a:xfrm>
            <a:off x="12074416" y="4359211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97884BF-B741-40A3-A9A8-54AA4B787A5C}"/>
              </a:ext>
            </a:extLst>
          </p:cNvPr>
          <p:cNvSpPr/>
          <p:nvPr/>
        </p:nvSpPr>
        <p:spPr>
          <a:xfrm>
            <a:off x="13277142" y="3324624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4E3B23F-40A7-4E1E-B67D-6CD38702EB55}"/>
              </a:ext>
            </a:extLst>
          </p:cNvPr>
          <p:cNvSpPr/>
          <p:nvPr/>
        </p:nvSpPr>
        <p:spPr>
          <a:xfrm>
            <a:off x="14803083" y="376405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8534740-A6A2-4772-A369-D977E5756F25}"/>
              </a:ext>
            </a:extLst>
          </p:cNvPr>
          <p:cNvSpPr/>
          <p:nvPr/>
        </p:nvSpPr>
        <p:spPr>
          <a:xfrm>
            <a:off x="13999414" y="377964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F4B0A20-1970-4894-8B67-922CEC3CCB0F}"/>
              </a:ext>
            </a:extLst>
          </p:cNvPr>
          <p:cNvSpPr/>
          <p:nvPr/>
        </p:nvSpPr>
        <p:spPr>
          <a:xfrm>
            <a:off x="12224981" y="3403848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AB121CA-8D11-4126-9A03-5589D1C084AE}"/>
              </a:ext>
            </a:extLst>
          </p:cNvPr>
          <p:cNvSpPr/>
          <p:nvPr/>
        </p:nvSpPr>
        <p:spPr>
          <a:xfrm>
            <a:off x="9885635" y="369612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PA-Flowchart: Decision 197">
            <a:extLst>
              <a:ext uri="{FF2B5EF4-FFF2-40B4-BE49-F238E27FC236}">
                <a16:creationId xmlns:a16="http://schemas.microsoft.com/office/drawing/2014/main" id="{60B8FCC3-12D7-49AA-9F8D-3FB63A171B9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4113380">
            <a:off x="9305393" y="4699289"/>
            <a:ext cx="1456693" cy="45719"/>
          </a:xfrm>
          <a:prstGeom prst="flowChartDecision">
            <a:avLst/>
          </a:prstGeom>
          <a:gradFill>
            <a:gsLst>
              <a:gs pos="53000">
                <a:srgbClr val="0FC4FD"/>
              </a:gs>
              <a:gs pos="100000">
                <a:srgbClr val="0FC4FD">
                  <a:alpha val="0"/>
                </a:srgbClr>
              </a:gs>
              <a:gs pos="0">
                <a:srgbClr val="0FC4FD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PA-Flowchart: Decision 199">
            <a:extLst>
              <a:ext uri="{FF2B5EF4-FFF2-40B4-BE49-F238E27FC236}">
                <a16:creationId xmlns:a16="http://schemas.microsoft.com/office/drawing/2014/main" id="{7B415FD3-281A-4853-9671-607D2A845C0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6723862">
            <a:off x="14425837" y="4669981"/>
            <a:ext cx="1462821" cy="45719"/>
          </a:xfrm>
          <a:prstGeom prst="flowChartDecision">
            <a:avLst/>
          </a:prstGeom>
          <a:gradFill>
            <a:gsLst>
              <a:gs pos="53000">
                <a:srgbClr val="0FC4FD"/>
              </a:gs>
              <a:gs pos="100000">
                <a:srgbClr val="0FC4FD">
                  <a:alpha val="0"/>
                </a:srgbClr>
              </a:gs>
              <a:gs pos="0">
                <a:srgbClr val="0FC4FD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" name="PA-直接连接符 201">
            <a:extLst>
              <a:ext uri="{FF2B5EF4-FFF2-40B4-BE49-F238E27FC236}">
                <a16:creationId xmlns:a16="http://schemas.microsoft.com/office/drawing/2014/main" id="{F857C9A1-6E6A-4198-AB41-08F70CA0BE7F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10176872" y="4984950"/>
            <a:ext cx="1006962" cy="113319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A-直接连接符 211">
            <a:extLst>
              <a:ext uri="{FF2B5EF4-FFF2-40B4-BE49-F238E27FC236}">
                <a16:creationId xmlns:a16="http://schemas.microsoft.com/office/drawing/2014/main" id="{B1EA79E6-2720-49BD-8214-73E457D92C10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V="1">
            <a:off x="11932346" y="5234369"/>
            <a:ext cx="900144" cy="101829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PA-直接连接符 201">
            <a:extLst>
              <a:ext uri="{FF2B5EF4-FFF2-40B4-BE49-F238E27FC236}">
                <a16:creationId xmlns:a16="http://schemas.microsoft.com/office/drawing/2014/main" id="{B6DAE2AE-CE03-4040-93F2-588C682B19F4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10176872" y="5256475"/>
            <a:ext cx="994690" cy="111938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A-直接连接符 211">
            <a:extLst>
              <a:ext uri="{FF2B5EF4-FFF2-40B4-BE49-F238E27FC236}">
                <a16:creationId xmlns:a16="http://schemas.microsoft.com/office/drawing/2014/main" id="{EB78F510-60F3-450E-AD3A-B434E7E1B1DA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flipV="1">
            <a:off x="11932346" y="5498945"/>
            <a:ext cx="961572" cy="108778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4DBF34A-DC09-4E01-A92D-B4E4FA0A6D25}"/>
              </a:ext>
            </a:extLst>
          </p:cNvPr>
          <p:cNvSpPr txBox="1"/>
          <p:nvPr/>
        </p:nvSpPr>
        <p:spPr>
          <a:xfrm>
            <a:off x="9693981" y="-2228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5C72D4B-2FE3-4DF5-A189-DB80460D4679}"/>
              </a:ext>
            </a:extLst>
          </p:cNvPr>
          <p:cNvSpPr txBox="1"/>
          <p:nvPr/>
        </p:nvSpPr>
        <p:spPr>
          <a:xfrm>
            <a:off x="8922133" y="584913"/>
            <a:ext cx="7362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0" i="0" dirty="0">
                <a:gradFill>
                  <a:gsLst>
                    <a:gs pos="0">
                      <a:srgbClr val="00C8F0"/>
                    </a:gs>
                    <a:gs pos="100000">
                      <a:srgbClr val="94E5FE"/>
                    </a:gs>
                  </a:gsLst>
                  <a:lin ang="0" scaled="0"/>
                </a:gradFill>
                <a:effectLst/>
                <a:latin typeface="腾讯体 W7" panose="020C08030202040F0204" pitchFamily="34" charset="-122"/>
                <a:ea typeface="腾讯体 W7" panose="020C08030202040F0204" pitchFamily="34" charset="-122"/>
              </a:rPr>
              <a:t>腾讯背后的思考</a:t>
            </a:r>
            <a:endParaRPr lang="zh-CN" altLang="en-US" sz="6000" dirty="0">
              <a:gradFill>
                <a:gsLst>
                  <a:gs pos="0">
                    <a:srgbClr val="00C8F0"/>
                  </a:gs>
                  <a:gs pos="100000">
                    <a:srgbClr val="94E5FE"/>
                  </a:gs>
                </a:gsLst>
                <a:lin ang="0" scaled="0"/>
              </a:gradFill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6491BA6-393C-4848-A3BE-8521BC061BA6}"/>
              </a:ext>
            </a:extLst>
          </p:cNvPr>
          <p:cNvSpPr/>
          <p:nvPr/>
        </p:nvSpPr>
        <p:spPr>
          <a:xfrm flipH="1" flipV="1">
            <a:off x="18119374" y="893298"/>
            <a:ext cx="7100924" cy="5962650"/>
          </a:xfrm>
          <a:prstGeom prst="rect">
            <a:avLst/>
          </a:prstGeom>
          <a:gradFill flip="none" rotWithShape="1">
            <a:gsLst>
              <a:gs pos="75000">
                <a:srgbClr val="00C8F0">
                  <a:alpha val="0"/>
                </a:srgbClr>
              </a:gs>
              <a:gs pos="100000">
                <a:srgbClr val="00C8F0">
                  <a:alpha val="64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CF29F3B-1A9C-49D8-A80A-66C43498B475}"/>
              </a:ext>
            </a:extLst>
          </p:cNvPr>
          <p:cNvGrpSpPr/>
          <p:nvPr/>
        </p:nvGrpSpPr>
        <p:grpSpPr>
          <a:xfrm>
            <a:off x="17388675" y="4950516"/>
            <a:ext cx="5804554" cy="3237618"/>
            <a:chOff x="910422" y="3406312"/>
            <a:chExt cx="6419051" cy="3580368"/>
          </a:xfrm>
        </p:grpSpPr>
        <p:sp>
          <p:nvSpPr>
            <p:cNvPr id="63" name="平行四边形 62">
              <a:extLst>
                <a:ext uri="{FF2B5EF4-FFF2-40B4-BE49-F238E27FC236}">
                  <a16:creationId xmlns:a16="http://schemas.microsoft.com/office/drawing/2014/main" id="{EB3CECEA-FB19-4775-81DB-32390E7B5464}"/>
                </a:ext>
              </a:extLst>
            </p:cNvPr>
            <p:cNvSpPr/>
            <p:nvPr/>
          </p:nvSpPr>
          <p:spPr>
            <a:xfrm rot="16200000" flipH="1" flipV="1">
              <a:off x="914366" y="3771463"/>
              <a:ext cx="3216679" cy="3213755"/>
            </a:xfrm>
            <a:prstGeom prst="parallelogram">
              <a:avLst>
                <a:gd name="adj" fmla="val 11265"/>
              </a:avLst>
            </a:prstGeom>
            <a:gradFill>
              <a:gsLst>
                <a:gs pos="0">
                  <a:srgbClr val="27CAFD"/>
                </a:gs>
                <a:gs pos="100000">
                  <a:srgbClr val="00B0F0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240" tIns="36120" rIns="72240" bIns="361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224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平行四边形 63">
              <a:extLst>
                <a:ext uri="{FF2B5EF4-FFF2-40B4-BE49-F238E27FC236}">
                  <a16:creationId xmlns:a16="http://schemas.microsoft.com/office/drawing/2014/main" id="{E02CD8B9-F6FE-44FD-AE89-E3C18DECAB9A}"/>
                </a:ext>
              </a:extLst>
            </p:cNvPr>
            <p:cNvSpPr/>
            <p:nvPr/>
          </p:nvSpPr>
          <p:spPr>
            <a:xfrm rot="5400000" flipV="1">
              <a:off x="4115781" y="3773371"/>
              <a:ext cx="3216672" cy="3208344"/>
            </a:xfrm>
            <a:prstGeom prst="parallelogram">
              <a:avLst>
                <a:gd name="adj" fmla="val 11201"/>
              </a:avLst>
            </a:prstGeom>
            <a:gradFill>
              <a:gsLst>
                <a:gs pos="0">
                  <a:srgbClr val="02C0FC"/>
                </a:gs>
                <a:gs pos="100000">
                  <a:srgbClr val="02C0FC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240" tIns="36120" rIns="72240" bIns="361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224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9947ABD3-A70A-47B5-8CF0-126F4D0D544B}"/>
                </a:ext>
              </a:extLst>
            </p:cNvPr>
            <p:cNvSpPr/>
            <p:nvPr/>
          </p:nvSpPr>
          <p:spPr>
            <a:xfrm>
              <a:off x="910422" y="3406312"/>
              <a:ext cx="6419051" cy="732124"/>
            </a:xfrm>
            <a:prstGeom prst="diamond">
              <a:avLst/>
            </a:prstGeom>
            <a:solidFill>
              <a:srgbClr val="1CADE4">
                <a:alpha val="5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224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6" name="菱形 65">
            <a:extLst>
              <a:ext uri="{FF2B5EF4-FFF2-40B4-BE49-F238E27FC236}">
                <a16:creationId xmlns:a16="http://schemas.microsoft.com/office/drawing/2014/main" id="{62FBF1BE-53D4-4A65-9ACA-B1B8531C5EFF}"/>
              </a:ext>
            </a:extLst>
          </p:cNvPr>
          <p:cNvSpPr/>
          <p:nvPr/>
        </p:nvSpPr>
        <p:spPr>
          <a:xfrm>
            <a:off x="17888839" y="4998377"/>
            <a:ext cx="4804220" cy="544282"/>
          </a:xfrm>
          <a:prstGeom prst="diamond">
            <a:avLst/>
          </a:prstGeom>
          <a:solidFill>
            <a:srgbClr val="27CA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梯形 66">
            <a:extLst>
              <a:ext uri="{FF2B5EF4-FFF2-40B4-BE49-F238E27FC236}">
                <a16:creationId xmlns:a16="http://schemas.microsoft.com/office/drawing/2014/main" id="{1AFC3024-0C14-4DB1-9A88-3795D28F21D8}"/>
              </a:ext>
            </a:extLst>
          </p:cNvPr>
          <p:cNvSpPr/>
          <p:nvPr/>
        </p:nvSpPr>
        <p:spPr>
          <a:xfrm flipV="1">
            <a:off x="16616826" y="2315902"/>
            <a:ext cx="7348240" cy="3039084"/>
          </a:xfrm>
          <a:prstGeom prst="trapezoid">
            <a:avLst>
              <a:gd name="adj" fmla="val 39393"/>
            </a:avLst>
          </a:prstGeom>
          <a:gradFill>
            <a:gsLst>
              <a:gs pos="100000">
                <a:srgbClr val="27CAFD">
                  <a:alpha val="0"/>
                </a:srgbClr>
              </a:gs>
              <a:gs pos="51300">
                <a:srgbClr val="27CAFD">
                  <a:alpha val="25000"/>
                </a:srgbClr>
              </a:gs>
              <a:gs pos="0">
                <a:srgbClr val="27CAFD">
                  <a:alpha val="73000"/>
                </a:srgb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菱形 67">
            <a:extLst>
              <a:ext uri="{FF2B5EF4-FFF2-40B4-BE49-F238E27FC236}">
                <a16:creationId xmlns:a16="http://schemas.microsoft.com/office/drawing/2014/main" id="{1B63C96B-F596-43C3-A8BB-73282FE5FBEC}"/>
              </a:ext>
            </a:extLst>
          </p:cNvPr>
          <p:cNvSpPr/>
          <p:nvPr/>
        </p:nvSpPr>
        <p:spPr>
          <a:xfrm>
            <a:off x="17888839" y="4867405"/>
            <a:ext cx="4804220" cy="544282"/>
          </a:xfrm>
          <a:prstGeom prst="diamond">
            <a:avLst/>
          </a:prstGeom>
          <a:gradFill>
            <a:gsLst>
              <a:gs pos="32000">
                <a:srgbClr val="27CAFD">
                  <a:alpha val="0"/>
                </a:srgbClr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菱形 68">
            <a:extLst>
              <a:ext uri="{FF2B5EF4-FFF2-40B4-BE49-F238E27FC236}">
                <a16:creationId xmlns:a16="http://schemas.microsoft.com/office/drawing/2014/main" id="{62ADBE3D-CF07-4C39-A731-046E89CF9406}"/>
              </a:ext>
            </a:extLst>
          </p:cNvPr>
          <p:cNvSpPr/>
          <p:nvPr/>
        </p:nvSpPr>
        <p:spPr>
          <a:xfrm>
            <a:off x="17888839" y="4713142"/>
            <a:ext cx="4804220" cy="544282"/>
          </a:xfrm>
          <a:prstGeom prst="diamond">
            <a:avLst/>
          </a:prstGeom>
          <a:gradFill>
            <a:gsLst>
              <a:gs pos="42000">
                <a:srgbClr val="27CAFD">
                  <a:alpha val="0"/>
                </a:srgbClr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菱形 69">
            <a:extLst>
              <a:ext uri="{FF2B5EF4-FFF2-40B4-BE49-F238E27FC236}">
                <a16:creationId xmlns:a16="http://schemas.microsoft.com/office/drawing/2014/main" id="{EB60A05A-19B2-4D4C-959C-CAA4ADB68856}"/>
              </a:ext>
            </a:extLst>
          </p:cNvPr>
          <p:cNvSpPr/>
          <p:nvPr/>
        </p:nvSpPr>
        <p:spPr>
          <a:xfrm>
            <a:off x="17888839" y="4542416"/>
            <a:ext cx="4804220" cy="544282"/>
          </a:xfrm>
          <a:prstGeom prst="diamond">
            <a:avLst/>
          </a:prstGeom>
          <a:gradFill>
            <a:gsLst>
              <a:gs pos="42000">
                <a:srgbClr val="27CAFD">
                  <a:alpha val="0"/>
                </a:srgbClr>
              </a:gs>
              <a:gs pos="100000">
                <a:srgbClr val="02AEE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224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2FABC6B-0664-46BF-8C3C-AD4A357D8D6A}"/>
              </a:ext>
            </a:extLst>
          </p:cNvPr>
          <p:cNvGrpSpPr/>
          <p:nvPr/>
        </p:nvGrpSpPr>
        <p:grpSpPr>
          <a:xfrm>
            <a:off x="17704244" y="2940590"/>
            <a:ext cx="5190844" cy="2040597"/>
            <a:chOff x="17704244" y="2445118"/>
            <a:chExt cx="5190844" cy="2040597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FCF91DB-C080-45E1-9253-7AC1447E2448}"/>
                </a:ext>
              </a:extLst>
            </p:cNvPr>
            <p:cNvSpPr txBox="1"/>
            <p:nvPr/>
          </p:nvSpPr>
          <p:spPr>
            <a:xfrm>
              <a:off x="17704244" y="3562385"/>
              <a:ext cx="519084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腾讯体 W7" panose="020C08030202040F0204" pitchFamily="34" charset="-122"/>
                  <a:ea typeface="腾讯体 W7" panose="020C08030202040F0204" pitchFamily="34" charset="-122"/>
                  <a:cs typeface="+mn-cs"/>
                </a:rPr>
                <a:t>科技第一驱动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</a:endParaRPr>
            </a:p>
          </p:txBody>
        </p:sp>
        <p:sp>
          <p:nvSpPr>
            <p:cNvPr id="91" name="worldwide_241540">
              <a:extLst>
                <a:ext uri="{FF2B5EF4-FFF2-40B4-BE49-F238E27FC236}">
                  <a16:creationId xmlns:a16="http://schemas.microsoft.com/office/drawing/2014/main" id="{D91DAD5B-A7EB-45C3-885D-C46CB7852491}"/>
                </a:ext>
              </a:extLst>
            </p:cNvPr>
            <p:cNvSpPr/>
            <p:nvPr/>
          </p:nvSpPr>
          <p:spPr>
            <a:xfrm>
              <a:off x="19811292" y="2445118"/>
              <a:ext cx="959311" cy="1044194"/>
            </a:xfrm>
            <a:custGeom>
              <a:avLst/>
              <a:gdLst>
                <a:gd name="connsiteX0" fmla="*/ 121763 h 600884"/>
                <a:gd name="connsiteY0" fmla="*/ 121763 h 600884"/>
                <a:gd name="connsiteX1" fmla="*/ 121763 h 600884"/>
                <a:gd name="connsiteY1" fmla="*/ 121763 h 600884"/>
                <a:gd name="connsiteX2" fmla="*/ 121763 h 600884"/>
                <a:gd name="connsiteY2" fmla="*/ 121763 h 600884"/>
                <a:gd name="connsiteX3" fmla="*/ 121763 h 600884"/>
                <a:gd name="connsiteY3" fmla="*/ 121763 h 600884"/>
                <a:gd name="connsiteX4" fmla="*/ 121763 h 600884"/>
                <a:gd name="connsiteY4" fmla="*/ 121763 h 600884"/>
                <a:gd name="connsiteX5" fmla="*/ 121763 h 600884"/>
                <a:gd name="connsiteY5" fmla="*/ 121763 h 600884"/>
                <a:gd name="connsiteX6" fmla="*/ 121763 h 600884"/>
                <a:gd name="connsiteY6" fmla="*/ 121763 h 600884"/>
                <a:gd name="connsiteX7" fmla="*/ 121763 h 600884"/>
                <a:gd name="connsiteY7" fmla="*/ 121763 h 600884"/>
                <a:gd name="connsiteX8" fmla="*/ 121763 h 600884"/>
                <a:gd name="connsiteY8" fmla="*/ 121763 h 600884"/>
                <a:gd name="connsiteX9" fmla="*/ 121763 h 600884"/>
                <a:gd name="connsiteY9" fmla="*/ 121763 h 600884"/>
                <a:gd name="connsiteX10" fmla="*/ 121763 h 600884"/>
                <a:gd name="connsiteY10" fmla="*/ 121763 h 600884"/>
                <a:gd name="connsiteX11" fmla="*/ 121763 h 600884"/>
                <a:gd name="connsiteY11" fmla="*/ 121763 h 600884"/>
                <a:gd name="connsiteX12" fmla="*/ 121763 h 600884"/>
                <a:gd name="connsiteY12" fmla="*/ 121763 h 600884"/>
                <a:gd name="connsiteX13" fmla="*/ 121763 h 600884"/>
                <a:gd name="connsiteY13" fmla="*/ 121763 h 600884"/>
                <a:gd name="connsiteX14" fmla="*/ 121763 h 600884"/>
                <a:gd name="connsiteY14" fmla="*/ 121763 h 600884"/>
                <a:gd name="connsiteX15" fmla="*/ 121763 h 600884"/>
                <a:gd name="connsiteY15" fmla="*/ 121763 h 600884"/>
                <a:gd name="connsiteX16" fmla="*/ 121763 h 600884"/>
                <a:gd name="connsiteY16" fmla="*/ 121763 h 600884"/>
                <a:gd name="connsiteX17" fmla="*/ 121763 h 600884"/>
                <a:gd name="connsiteY17" fmla="*/ 121763 h 600884"/>
                <a:gd name="connsiteX18" fmla="*/ 121763 h 600884"/>
                <a:gd name="connsiteY18" fmla="*/ 121763 h 600884"/>
                <a:gd name="connsiteX19" fmla="*/ 121763 h 600884"/>
                <a:gd name="connsiteY19" fmla="*/ 121763 h 600884"/>
                <a:gd name="connsiteX20" fmla="*/ 121763 h 600884"/>
                <a:gd name="connsiteY20" fmla="*/ 121763 h 600884"/>
                <a:gd name="connsiteX21" fmla="*/ 121763 h 600884"/>
                <a:gd name="connsiteY21" fmla="*/ 121763 h 600884"/>
                <a:gd name="connsiteX22" fmla="*/ 121763 h 600884"/>
                <a:gd name="connsiteY22" fmla="*/ 121763 h 600884"/>
                <a:gd name="connsiteX23" fmla="*/ 121763 h 600884"/>
                <a:gd name="connsiteY23" fmla="*/ 121763 h 600884"/>
                <a:gd name="connsiteX24" fmla="*/ 121763 h 600884"/>
                <a:gd name="connsiteY24" fmla="*/ 121763 h 600884"/>
                <a:gd name="connsiteX25" fmla="*/ 121763 h 600884"/>
                <a:gd name="connsiteY25" fmla="*/ 121763 h 600884"/>
                <a:gd name="connsiteX26" fmla="*/ 121763 h 600884"/>
                <a:gd name="connsiteY26" fmla="*/ 121763 h 600884"/>
                <a:gd name="connsiteX27" fmla="*/ 121763 h 600884"/>
                <a:gd name="connsiteY27" fmla="*/ 121763 h 600884"/>
                <a:gd name="connsiteX28" fmla="*/ 121763 h 600884"/>
                <a:gd name="connsiteY28" fmla="*/ 121763 h 600884"/>
                <a:gd name="connsiteX29" fmla="*/ 121763 h 600884"/>
                <a:gd name="connsiteY29" fmla="*/ 121763 h 600884"/>
                <a:gd name="connsiteX30" fmla="*/ 121763 h 600884"/>
                <a:gd name="connsiteY30" fmla="*/ 121763 h 600884"/>
                <a:gd name="connsiteX31" fmla="*/ 121763 h 600884"/>
                <a:gd name="connsiteY31" fmla="*/ 121763 h 600884"/>
                <a:gd name="connsiteX32" fmla="*/ 121763 h 600884"/>
                <a:gd name="connsiteY32" fmla="*/ 121763 h 600884"/>
                <a:gd name="connsiteX33" fmla="*/ 121763 h 600884"/>
                <a:gd name="connsiteY33" fmla="*/ 121763 h 600884"/>
                <a:gd name="connsiteX34" fmla="*/ 121763 h 600884"/>
                <a:gd name="connsiteY34" fmla="*/ 121763 h 600884"/>
                <a:gd name="connsiteX35" fmla="*/ 121763 h 600884"/>
                <a:gd name="connsiteY35" fmla="*/ 121763 h 600884"/>
                <a:gd name="connsiteX36" fmla="*/ 121763 h 600884"/>
                <a:gd name="connsiteY36" fmla="*/ 121763 h 600884"/>
                <a:gd name="connsiteX37" fmla="*/ 121763 h 600884"/>
                <a:gd name="connsiteY37" fmla="*/ 121763 h 600884"/>
                <a:gd name="connsiteX38" fmla="*/ 121763 h 600884"/>
                <a:gd name="connsiteY38" fmla="*/ 121763 h 600884"/>
                <a:gd name="connsiteX39" fmla="*/ 121763 h 600884"/>
                <a:gd name="connsiteY39" fmla="*/ 121763 h 600884"/>
                <a:gd name="connsiteX40" fmla="*/ 121763 h 600884"/>
                <a:gd name="connsiteY40" fmla="*/ 121763 h 600884"/>
                <a:gd name="connsiteX41" fmla="*/ 121763 h 600884"/>
                <a:gd name="connsiteY41" fmla="*/ 121763 h 600884"/>
                <a:gd name="connsiteX42" fmla="*/ 121763 h 600884"/>
                <a:gd name="connsiteY42" fmla="*/ 121763 h 600884"/>
                <a:gd name="connsiteX43" fmla="*/ 121763 h 600884"/>
                <a:gd name="connsiteY43" fmla="*/ 121763 h 600884"/>
                <a:gd name="connsiteX44" fmla="*/ 121763 h 600884"/>
                <a:gd name="connsiteY44" fmla="*/ 121763 h 600884"/>
                <a:gd name="connsiteX45" fmla="*/ 121763 h 600884"/>
                <a:gd name="connsiteY45" fmla="*/ 121763 h 600884"/>
                <a:gd name="connsiteX46" fmla="*/ 121763 h 600884"/>
                <a:gd name="connsiteY46" fmla="*/ 121763 h 600884"/>
                <a:gd name="connsiteX47" fmla="*/ 121763 h 600884"/>
                <a:gd name="connsiteY47" fmla="*/ 121763 h 600884"/>
                <a:gd name="connsiteX48" fmla="*/ 121763 h 600884"/>
                <a:gd name="connsiteY48" fmla="*/ 121763 h 600884"/>
                <a:gd name="connsiteX49" fmla="*/ 121763 h 600884"/>
                <a:gd name="connsiteY49" fmla="*/ 121763 h 600884"/>
                <a:gd name="connsiteX50" fmla="*/ 121763 h 600884"/>
                <a:gd name="connsiteY50" fmla="*/ 121763 h 600884"/>
                <a:gd name="connsiteX51" fmla="*/ 121763 h 600884"/>
                <a:gd name="connsiteY51" fmla="*/ 121763 h 600884"/>
                <a:gd name="connsiteX52" fmla="*/ 121763 h 600884"/>
                <a:gd name="connsiteY52" fmla="*/ 121763 h 600884"/>
                <a:gd name="connsiteX53" fmla="*/ 121763 h 600884"/>
                <a:gd name="connsiteY53" fmla="*/ 121763 h 600884"/>
                <a:gd name="connsiteX54" fmla="*/ 121763 h 600884"/>
                <a:gd name="connsiteY54" fmla="*/ 121763 h 600884"/>
                <a:gd name="connsiteX55" fmla="*/ 121763 h 600884"/>
                <a:gd name="connsiteY55" fmla="*/ 121763 h 600884"/>
                <a:gd name="connsiteX56" fmla="*/ 121763 h 600884"/>
                <a:gd name="connsiteY56" fmla="*/ 121763 h 600884"/>
                <a:gd name="connsiteX57" fmla="*/ 121763 h 600884"/>
                <a:gd name="connsiteY57" fmla="*/ 121763 h 600884"/>
                <a:gd name="connsiteX58" fmla="*/ 121763 h 600884"/>
                <a:gd name="connsiteY58" fmla="*/ 121763 h 600884"/>
                <a:gd name="connsiteX59" fmla="*/ 121763 h 600884"/>
                <a:gd name="connsiteY59" fmla="*/ 121763 h 600884"/>
                <a:gd name="connsiteX60" fmla="*/ 121763 h 600884"/>
                <a:gd name="connsiteY60" fmla="*/ 121763 h 600884"/>
                <a:gd name="connsiteX61" fmla="*/ 121763 h 600884"/>
                <a:gd name="connsiteY61" fmla="*/ 121763 h 600884"/>
                <a:gd name="connsiteX62" fmla="*/ 121763 h 600884"/>
                <a:gd name="connsiteY62" fmla="*/ 121763 h 600884"/>
                <a:gd name="connsiteX63" fmla="*/ 121763 h 600884"/>
                <a:gd name="connsiteY63" fmla="*/ 121763 h 600884"/>
                <a:gd name="connsiteX64" fmla="*/ 121763 h 600884"/>
                <a:gd name="connsiteY64" fmla="*/ 121763 h 600884"/>
                <a:gd name="connsiteX65" fmla="*/ 121763 h 600884"/>
                <a:gd name="connsiteY65" fmla="*/ 121763 h 600884"/>
                <a:gd name="connsiteX66" fmla="*/ 121763 h 600884"/>
                <a:gd name="connsiteY66" fmla="*/ 121763 h 600884"/>
                <a:gd name="connsiteX67" fmla="*/ 121763 h 600884"/>
                <a:gd name="connsiteY67" fmla="*/ 121763 h 600884"/>
                <a:gd name="connsiteX68" fmla="*/ 121763 h 600884"/>
                <a:gd name="connsiteY68" fmla="*/ 121763 h 600884"/>
                <a:gd name="connsiteX69" fmla="*/ 121763 h 600884"/>
                <a:gd name="connsiteY69" fmla="*/ 121763 h 600884"/>
                <a:gd name="connsiteX70" fmla="*/ 121763 h 600884"/>
                <a:gd name="connsiteY70" fmla="*/ 121763 h 600884"/>
                <a:gd name="connsiteX71" fmla="*/ 121763 h 600884"/>
                <a:gd name="connsiteY71" fmla="*/ 121763 h 600884"/>
                <a:gd name="connsiteX72" fmla="*/ 121763 h 600884"/>
                <a:gd name="connsiteY72" fmla="*/ 121763 h 600884"/>
                <a:gd name="connsiteX73" fmla="*/ 121763 h 600884"/>
                <a:gd name="connsiteY73" fmla="*/ 121763 h 600884"/>
                <a:gd name="connsiteX74" fmla="*/ 121763 h 600884"/>
                <a:gd name="connsiteY74" fmla="*/ 121763 h 600884"/>
                <a:gd name="connsiteX75" fmla="*/ 121763 h 600884"/>
                <a:gd name="connsiteY75" fmla="*/ 121763 h 600884"/>
                <a:gd name="connsiteX76" fmla="*/ 121763 h 600884"/>
                <a:gd name="connsiteY76" fmla="*/ 121763 h 600884"/>
                <a:gd name="connsiteX77" fmla="*/ 121763 h 600884"/>
                <a:gd name="connsiteY77" fmla="*/ 121763 h 600884"/>
                <a:gd name="connsiteX78" fmla="*/ 121763 h 600884"/>
                <a:gd name="connsiteY78" fmla="*/ 121763 h 600884"/>
                <a:gd name="connsiteX79" fmla="*/ 121763 h 600884"/>
                <a:gd name="connsiteY79" fmla="*/ 121763 h 600884"/>
                <a:gd name="connsiteX80" fmla="*/ 121763 h 600884"/>
                <a:gd name="connsiteY80" fmla="*/ 121763 h 600884"/>
                <a:gd name="connsiteX81" fmla="*/ 121763 h 600884"/>
                <a:gd name="connsiteY81" fmla="*/ 121763 h 600884"/>
                <a:gd name="connsiteX82" fmla="*/ 121763 h 600884"/>
                <a:gd name="connsiteY82" fmla="*/ 121763 h 600884"/>
                <a:gd name="connsiteX83" fmla="*/ 121763 h 600884"/>
                <a:gd name="connsiteY83" fmla="*/ 121763 h 600884"/>
                <a:gd name="connsiteX84" fmla="*/ 121763 h 600884"/>
                <a:gd name="connsiteY84" fmla="*/ 121763 h 600884"/>
                <a:gd name="connsiteX85" fmla="*/ 121763 h 600884"/>
                <a:gd name="connsiteY85" fmla="*/ 121763 h 600884"/>
                <a:gd name="connsiteX86" fmla="*/ 121763 h 600884"/>
                <a:gd name="connsiteY86" fmla="*/ 121763 h 600884"/>
                <a:gd name="connsiteX87" fmla="*/ 121763 h 600884"/>
                <a:gd name="connsiteY87" fmla="*/ 121763 h 600884"/>
                <a:gd name="connsiteX88" fmla="*/ 121763 h 600884"/>
                <a:gd name="connsiteY88" fmla="*/ 121763 h 60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55639" h="604803">
                  <a:moveTo>
                    <a:pt x="270766" y="357077"/>
                  </a:moveTo>
                  <a:cubicBezTo>
                    <a:pt x="271120" y="360431"/>
                    <a:pt x="271562" y="363873"/>
                    <a:pt x="272004" y="367227"/>
                  </a:cubicBezTo>
                  <a:cubicBezTo>
                    <a:pt x="293840" y="367227"/>
                    <a:pt x="315676" y="367492"/>
                    <a:pt x="337513" y="368374"/>
                  </a:cubicBezTo>
                  <a:lnTo>
                    <a:pt x="337513" y="359990"/>
                  </a:lnTo>
                  <a:cubicBezTo>
                    <a:pt x="315323" y="357783"/>
                    <a:pt x="293133" y="356724"/>
                    <a:pt x="270766" y="357077"/>
                  </a:cubicBezTo>
                  <a:close/>
                  <a:moveTo>
                    <a:pt x="142041" y="215955"/>
                  </a:moveTo>
                  <a:cubicBezTo>
                    <a:pt x="155307" y="217189"/>
                    <a:pt x="168661" y="218335"/>
                    <a:pt x="182015" y="218423"/>
                  </a:cubicBezTo>
                  <a:cubicBezTo>
                    <a:pt x="196076" y="218511"/>
                    <a:pt x="196076" y="240195"/>
                    <a:pt x="182015" y="240107"/>
                  </a:cubicBezTo>
                  <a:cubicBezTo>
                    <a:pt x="168661" y="240019"/>
                    <a:pt x="155307" y="238961"/>
                    <a:pt x="142041" y="237727"/>
                  </a:cubicBezTo>
                  <a:cubicBezTo>
                    <a:pt x="128068" y="236493"/>
                    <a:pt x="127980" y="214721"/>
                    <a:pt x="142041" y="215955"/>
                  </a:cubicBezTo>
                  <a:close/>
                  <a:moveTo>
                    <a:pt x="474885" y="191499"/>
                  </a:moveTo>
                  <a:cubicBezTo>
                    <a:pt x="482694" y="194469"/>
                    <a:pt x="486538" y="206200"/>
                    <a:pt x="477060" y="210833"/>
                  </a:cubicBezTo>
                  <a:cubicBezTo>
                    <a:pt x="464156" y="217186"/>
                    <a:pt x="450811" y="222569"/>
                    <a:pt x="436935" y="226452"/>
                  </a:cubicBezTo>
                  <a:cubicBezTo>
                    <a:pt x="423413" y="230246"/>
                    <a:pt x="417580" y="209244"/>
                    <a:pt x="431102" y="205450"/>
                  </a:cubicBezTo>
                  <a:cubicBezTo>
                    <a:pt x="443210" y="202097"/>
                    <a:pt x="454788" y="197596"/>
                    <a:pt x="466101" y="192037"/>
                  </a:cubicBezTo>
                  <a:cubicBezTo>
                    <a:pt x="469238" y="190493"/>
                    <a:pt x="472282" y="190509"/>
                    <a:pt x="474885" y="191499"/>
                  </a:cubicBezTo>
                  <a:close/>
                  <a:moveTo>
                    <a:pt x="296510" y="177896"/>
                  </a:moveTo>
                  <a:cubicBezTo>
                    <a:pt x="287950" y="179202"/>
                    <a:pt x="279474" y="182148"/>
                    <a:pt x="271385" y="187002"/>
                  </a:cubicBezTo>
                  <a:cubicBezTo>
                    <a:pt x="213391" y="221953"/>
                    <a:pt x="253792" y="282675"/>
                    <a:pt x="257682" y="288941"/>
                  </a:cubicBezTo>
                  <a:cubicBezTo>
                    <a:pt x="263959" y="298473"/>
                    <a:pt x="270501" y="309770"/>
                    <a:pt x="272004" y="326275"/>
                  </a:cubicBezTo>
                  <a:cubicBezTo>
                    <a:pt x="280137" y="326186"/>
                    <a:pt x="288182" y="326275"/>
                    <a:pt x="296315" y="326539"/>
                  </a:cubicBezTo>
                  <a:cubicBezTo>
                    <a:pt x="294547" y="311094"/>
                    <a:pt x="295343" y="296090"/>
                    <a:pt x="299144" y="280998"/>
                  </a:cubicBezTo>
                  <a:cubicBezTo>
                    <a:pt x="296315" y="275261"/>
                    <a:pt x="293398" y="269259"/>
                    <a:pt x="289420" y="264229"/>
                  </a:cubicBezTo>
                  <a:cubicBezTo>
                    <a:pt x="278104" y="249666"/>
                    <a:pt x="298437" y="238457"/>
                    <a:pt x="305775" y="247901"/>
                  </a:cubicBezTo>
                  <a:cubicBezTo>
                    <a:pt x="308781" y="251696"/>
                    <a:pt x="311344" y="255579"/>
                    <a:pt x="313731" y="259639"/>
                  </a:cubicBezTo>
                  <a:lnTo>
                    <a:pt x="321600" y="251784"/>
                  </a:lnTo>
                  <a:cubicBezTo>
                    <a:pt x="332385" y="241017"/>
                    <a:pt x="348740" y="257344"/>
                    <a:pt x="337955" y="268112"/>
                  </a:cubicBezTo>
                  <a:lnTo>
                    <a:pt x="321953" y="284087"/>
                  </a:lnTo>
                  <a:cubicBezTo>
                    <a:pt x="321953" y="284705"/>
                    <a:pt x="321865" y="285411"/>
                    <a:pt x="321688" y="286117"/>
                  </a:cubicBezTo>
                  <a:cubicBezTo>
                    <a:pt x="315676" y="309152"/>
                    <a:pt x="319124" y="321420"/>
                    <a:pt x="319124" y="327599"/>
                  </a:cubicBezTo>
                  <a:cubicBezTo>
                    <a:pt x="324428" y="327952"/>
                    <a:pt x="329733" y="328393"/>
                    <a:pt x="335126" y="328922"/>
                  </a:cubicBezTo>
                  <a:cubicBezTo>
                    <a:pt x="342817" y="303063"/>
                    <a:pt x="356255" y="288853"/>
                    <a:pt x="365184" y="279497"/>
                  </a:cubicBezTo>
                  <a:cubicBezTo>
                    <a:pt x="370134" y="274025"/>
                    <a:pt x="398159" y="243929"/>
                    <a:pt x="367659" y="203153"/>
                  </a:cubicBezTo>
                  <a:cubicBezTo>
                    <a:pt x="348630" y="184818"/>
                    <a:pt x="322191" y="173978"/>
                    <a:pt x="296510" y="177896"/>
                  </a:cubicBezTo>
                  <a:close/>
                  <a:moveTo>
                    <a:pt x="320791" y="148124"/>
                  </a:moveTo>
                  <a:cubicBezTo>
                    <a:pt x="351648" y="151302"/>
                    <a:pt x="380953" y="166956"/>
                    <a:pt x="397363" y="195651"/>
                  </a:cubicBezTo>
                  <a:cubicBezTo>
                    <a:pt x="411155" y="219746"/>
                    <a:pt x="412923" y="248872"/>
                    <a:pt x="402314" y="274467"/>
                  </a:cubicBezTo>
                  <a:cubicBezTo>
                    <a:pt x="397363" y="286470"/>
                    <a:pt x="389761" y="296531"/>
                    <a:pt x="382069" y="306946"/>
                  </a:cubicBezTo>
                  <a:cubicBezTo>
                    <a:pt x="352011" y="347810"/>
                    <a:pt x="368366" y="333865"/>
                    <a:pt x="368366" y="349840"/>
                  </a:cubicBezTo>
                  <a:cubicBezTo>
                    <a:pt x="368366" y="383025"/>
                    <a:pt x="369516" y="386820"/>
                    <a:pt x="366333" y="392204"/>
                  </a:cubicBezTo>
                  <a:cubicBezTo>
                    <a:pt x="360852" y="404119"/>
                    <a:pt x="359172" y="397941"/>
                    <a:pt x="258389" y="397941"/>
                  </a:cubicBezTo>
                  <a:cubicBezTo>
                    <a:pt x="249637" y="397941"/>
                    <a:pt x="244775" y="391939"/>
                    <a:pt x="243714" y="385320"/>
                  </a:cubicBezTo>
                  <a:cubicBezTo>
                    <a:pt x="242388" y="379230"/>
                    <a:pt x="239293" y="356459"/>
                    <a:pt x="239117" y="344015"/>
                  </a:cubicBezTo>
                  <a:cubicBezTo>
                    <a:pt x="239028" y="333424"/>
                    <a:pt x="248753" y="335895"/>
                    <a:pt x="234166" y="307917"/>
                  </a:cubicBezTo>
                  <a:cubicBezTo>
                    <a:pt x="229215" y="298297"/>
                    <a:pt x="222673" y="289559"/>
                    <a:pt x="218695" y="279497"/>
                  </a:cubicBezTo>
                  <a:cubicBezTo>
                    <a:pt x="201721" y="237310"/>
                    <a:pt x="210296" y="187796"/>
                    <a:pt x="251317" y="163084"/>
                  </a:cubicBezTo>
                  <a:cubicBezTo>
                    <a:pt x="263053" y="156023"/>
                    <a:pt x="276225" y="151340"/>
                    <a:pt x="289838" y="149084"/>
                  </a:cubicBezTo>
                  <a:cubicBezTo>
                    <a:pt x="300048" y="147392"/>
                    <a:pt x="310506" y="147065"/>
                    <a:pt x="320791" y="148124"/>
                  </a:cubicBezTo>
                  <a:close/>
                  <a:moveTo>
                    <a:pt x="212434" y="92189"/>
                  </a:moveTo>
                  <a:cubicBezTo>
                    <a:pt x="215026" y="92069"/>
                    <a:pt x="217710" y="93100"/>
                    <a:pt x="220008" y="95769"/>
                  </a:cubicBezTo>
                  <a:cubicBezTo>
                    <a:pt x="229110" y="106357"/>
                    <a:pt x="236975" y="117827"/>
                    <a:pt x="244751" y="129385"/>
                  </a:cubicBezTo>
                  <a:cubicBezTo>
                    <a:pt x="252528" y="141119"/>
                    <a:pt x="233617" y="152060"/>
                    <a:pt x="225840" y="140414"/>
                  </a:cubicBezTo>
                  <a:cubicBezTo>
                    <a:pt x="219212" y="130355"/>
                    <a:pt x="212496" y="120297"/>
                    <a:pt x="204543" y="111209"/>
                  </a:cubicBezTo>
                  <a:cubicBezTo>
                    <a:pt x="197716" y="103269"/>
                    <a:pt x="204659" y="92548"/>
                    <a:pt x="212434" y="92189"/>
                  </a:cubicBezTo>
                  <a:close/>
                  <a:moveTo>
                    <a:pt x="387895" y="90433"/>
                  </a:moveTo>
                  <a:cubicBezTo>
                    <a:pt x="395834" y="88945"/>
                    <a:pt x="405089" y="97380"/>
                    <a:pt x="399791" y="106509"/>
                  </a:cubicBezTo>
                  <a:cubicBezTo>
                    <a:pt x="394405" y="115947"/>
                    <a:pt x="388665" y="125121"/>
                    <a:pt x="382837" y="134294"/>
                  </a:cubicBezTo>
                  <a:cubicBezTo>
                    <a:pt x="375420" y="146202"/>
                    <a:pt x="356612" y="135264"/>
                    <a:pt x="364029" y="123357"/>
                  </a:cubicBezTo>
                  <a:cubicBezTo>
                    <a:pt x="369857" y="114183"/>
                    <a:pt x="375597" y="104921"/>
                    <a:pt x="380983" y="95572"/>
                  </a:cubicBezTo>
                  <a:cubicBezTo>
                    <a:pt x="382749" y="92528"/>
                    <a:pt x="385249" y="90930"/>
                    <a:pt x="387895" y="90433"/>
                  </a:cubicBezTo>
                  <a:close/>
                  <a:moveTo>
                    <a:pt x="332910" y="31100"/>
                  </a:moveTo>
                  <a:cubicBezTo>
                    <a:pt x="227281" y="21920"/>
                    <a:pt x="66584" y="84061"/>
                    <a:pt x="79313" y="241177"/>
                  </a:cubicBezTo>
                  <a:cubicBezTo>
                    <a:pt x="79313" y="241795"/>
                    <a:pt x="88948" y="313998"/>
                    <a:pt x="32642" y="365017"/>
                  </a:cubicBezTo>
                  <a:cubicBezTo>
                    <a:pt x="29902" y="368107"/>
                    <a:pt x="31051" y="370666"/>
                    <a:pt x="34056" y="372079"/>
                  </a:cubicBezTo>
                  <a:cubicBezTo>
                    <a:pt x="40155" y="374727"/>
                    <a:pt x="49525" y="381435"/>
                    <a:pt x="67203" y="383289"/>
                  </a:cubicBezTo>
                  <a:cubicBezTo>
                    <a:pt x="81434" y="385231"/>
                    <a:pt x="90097" y="393704"/>
                    <a:pt x="83379" y="406503"/>
                  </a:cubicBezTo>
                  <a:cubicBezTo>
                    <a:pt x="72330" y="427423"/>
                    <a:pt x="94074" y="442163"/>
                    <a:pt x="79666" y="458405"/>
                  </a:cubicBezTo>
                  <a:cubicBezTo>
                    <a:pt x="79666" y="458316"/>
                    <a:pt x="78517" y="459729"/>
                    <a:pt x="81346" y="460700"/>
                  </a:cubicBezTo>
                  <a:cubicBezTo>
                    <a:pt x="89036" y="462553"/>
                    <a:pt x="108394" y="479854"/>
                    <a:pt x="104063" y="510041"/>
                  </a:cubicBezTo>
                  <a:cubicBezTo>
                    <a:pt x="103621" y="523723"/>
                    <a:pt x="118736" y="525400"/>
                    <a:pt x="125719" y="523988"/>
                  </a:cubicBezTo>
                  <a:cubicBezTo>
                    <a:pt x="178931" y="515955"/>
                    <a:pt x="232762" y="525135"/>
                    <a:pt x="255832" y="576507"/>
                  </a:cubicBezTo>
                  <a:cubicBezTo>
                    <a:pt x="256274" y="576419"/>
                    <a:pt x="385945" y="562826"/>
                    <a:pt x="450207" y="554087"/>
                  </a:cubicBezTo>
                  <a:cubicBezTo>
                    <a:pt x="415999" y="459729"/>
                    <a:pt x="502358" y="372608"/>
                    <a:pt x="521981" y="282398"/>
                  </a:cubicBezTo>
                  <a:cubicBezTo>
                    <a:pt x="543107" y="164826"/>
                    <a:pt x="457897" y="42398"/>
                    <a:pt x="332910" y="31100"/>
                  </a:cubicBezTo>
                  <a:close/>
                  <a:moveTo>
                    <a:pt x="331407" y="206"/>
                  </a:moveTo>
                  <a:cubicBezTo>
                    <a:pt x="462935" y="206"/>
                    <a:pt x="581292" y="153969"/>
                    <a:pt x="550797" y="292549"/>
                  </a:cubicBezTo>
                  <a:cubicBezTo>
                    <a:pt x="532676" y="376845"/>
                    <a:pt x="438362" y="469968"/>
                    <a:pt x="485475" y="557706"/>
                  </a:cubicBezTo>
                  <a:cubicBezTo>
                    <a:pt x="490955" y="567945"/>
                    <a:pt x="484061" y="577478"/>
                    <a:pt x="475575" y="580214"/>
                  </a:cubicBezTo>
                  <a:cubicBezTo>
                    <a:pt x="469388" y="583922"/>
                    <a:pt x="265467" y="606783"/>
                    <a:pt x="247700" y="604665"/>
                  </a:cubicBezTo>
                  <a:cubicBezTo>
                    <a:pt x="239656" y="603694"/>
                    <a:pt x="232231" y="601310"/>
                    <a:pt x="229314" y="592748"/>
                  </a:cubicBezTo>
                  <a:cubicBezTo>
                    <a:pt x="214553" y="549762"/>
                    <a:pt x="170534" y="547732"/>
                    <a:pt x="131376" y="554087"/>
                  </a:cubicBezTo>
                  <a:cubicBezTo>
                    <a:pt x="109455" y="557530"/>
                    <a:pt x="75689" y="543848"/>
                    <a:pt x="73656" y="515514"/>
                  </a:cubicBezTo>
                  <a:cubicBezTo>
                    <a:pt x="72949" y="505628"/>
                    <a:pt x="77987" y="493888"/>
                    <a:pt x="71446" y="490622"/>
                  </a:cubicBezTo>
                  <a:cubicBezTo>
                    <a:pt x="57392" y="485591"/>
                    <a:pt x="41481" y="464407"/>
                    <a:pt x="53414" y="441104"/>
                  </a:cubicBezTo>
                  <a:cubicBezTo>
                    <a:pt x="48552" y="431395"/>
                    <a:pt x="47580" y="421156"/>
                    <a:pt x="49436" y="411005"/>
                  </a:cubicBezTo>
                  <a:cubicBezTo>
                    <a:pt x="40332" y="408886"/>
                    <a:pt x="31493" y="405709"/>
                    <a:pt x="23007" y="401119"/>
                  </a:cubicBezTo>
                  <a:cubicBezTo>
                    <a:pt x="-2450" y="387084"/>
                    <a:pt x="-7223" y="358662"/>
                    <a:pt x="10897" y="344009"/>
                  </a:cubicBezTo>
                  <a:cubicBezTo>
                    <a:pt x="61723" y="302965"/>
                    <a:pt x="48729" y="252476"/>
                    <a:pt x="48376" y="241177"/>
                  </a:cubicBezTo>
                  <a:cubicBezTo>
                    <a:pt x="35205" y="79029"/>
                    <a:pt x="186975" y="-4737"/>
                    <a:pt x="331407" y="206"/>
                  </a:cubicBezTo>
                  <a:close/>
                </a:path>
              </a:pathLst>
            </a:custGeom>
            <a:gradFill>
              <a:gsLst>
                <a:gs pos="100000">
                  <a:srgbClr val="94E5FE"/>
                </a:gs>
                <a:gs pos="0">
                  <a:srgbClr val="00C8F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椭圆 72">
            <a:extLst>
              <a:ext uri="{FF2B5EF4-FFF2-40B4-BE49-F238E27FC236}">
                <a16:creationId xmlns:a16="http://schemas.microsoft.com/office/drawing/2014/main" id="{F558BEAD-4758-487C-AA5F-BD345FC2C661}"/>
              </a:ext>
            </a:extLst>
          </p:cNvPr>
          <p:cNvSpPr/>
          <p:nvPr/>
        </p:nvSpPr>
        <p:spPr>
          <a:xfrm>
            <a:off x="17988722" y="4306239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29C693C-CF9A-4442-89F7-4A6F679A53E8}"/>
              </a:ext>
            </a:extLst>
          </p:cNvPr>
          <p:cNvSpPr/>
          <p:nvPr/>
        </p:nvSpPr>
        <p:spPr>
          <a:xfrm>
            <a:off x="18661165" y="374243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E4CA9A6-AECD-4DFA-BE0B-3B304E226464}"/>
              </a:ext>
            </a:extLst>
          </p:cNvPr>
          <p:cNvSpPr/>
          <p:nvPr/>
        </p:nvSpPr>
        <p:spPr>
          <a:xfrm>
            <a:off x="19221686" y="4043868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D594C4A-0B4E-4889-80FE-B3EFC1AFB7EA}"/>
              </a:ext>
            </a:extLst>
          </p:cNvPr>
          <p:cNvSpPr/>
          <p:nvPr/>
        </p:nvSpPr>
        <p:spPr>
          <a:xfrm>
            <a:off x="20527184" y="4092606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73C5658-4D60-4ABE-B295-B37E906F6909}"/>
              </a:ext>
            </a:extLst>
          </p:cNvPr>
          <p:cNvSpPr/>
          <p:nvPr/>
        </p:nvSpPr>
        <p:spPr>
          <a:xfrm>
            <a:off x="21139585" y="4391317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PA-椭圆 64">
            <a:extLst>
              <a:ext uri="{FF2B5EF4-FFF2-40B4-BE49-F238E27FC236}">
                <a16:creationId xmlns:a16="http://schemas.microsoft.com/office/drawing/2014/main" id="{DFCCFDE6-623E-45A4-B206-A535802218D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2148121" y="4404205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8888B4AF-1E84-4069-B18D-9047832E2B9F}"/>
              </a:ext>
            </a:extLst>
          </p:cNvPr>
          <p:cNvSpPr/>
          <p:nvPr/>
        </p:nvSpPr>
        <p:spPr>
          <a:xfrm>
            <a:off x="19769110" y="4359211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8D7DF1A-E110-463B-95C5-6CDD3322BF23}"/>
              </a:ext>
            </a:extLst>
          </p:cNvPr>
          <p:cNvSpPr/>
          <p:nvPr/>
        </p:nvSpPr>
        <p:spPr>
          <a:xfrm>
            <a:off x="20971836" y="3324624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C367C13-9147-423F-910F-5337B5D640D0}"/>
              </a:ext>
            </a:extLst>
          </p:cNvPr>
          <p:cNvSpPr/>
          <p:nvPr/>
        </p:nvSpPr>
        <p:spPr>
          <a:xfrm>
            <a:off x="22497777" y="376405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F2219BC-464D-4C1F-A0B8-12914FA87C7E}"/>
              </a:ext>
            </a:extLst>
          </p:cNvPr>
          <p:cNvSpPr/>
          <p:nvPr/>
        </p:nvSpPr>
        <p:spPr>
          <a:xfrm>
            <a:off x="21694108" y="377964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9CB11890-DAB0-449A-9C29-15370B114720}"/>
              </a:ext>
            </a:extLst>
          </p:cNvPr>
          <p:cNvSpPr/>
          <p:nvPr/>
        </p:nvSpPr>
        <p:spPr>
          <a:xfrm>
            <a:off x="19919675" y="3403848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155B937-828F-4ECF-A40D-676DB1C98044}"/>
              </a:ext>
            </a:extLst>
          </p:cNvPr>
          <p:cNvSpPr/>
          <p:nvPr/>
        </p:nvSpPr>
        <p:spPr>
          <a:xfrm>
            <a:off x="17580329" y="3696120"/>
            <a:ext cx="61428" cy="61426"/>
          </a:xfrm>
          <a:prstGeom prst="ellipse">
            <a:avLst/>
          </a:prstGeom>
          <a:solidFill>
            <a:srgbClr val="0FC4FD"/>
          </a:solidFill>
          <a:ln>
            <a:noFill/>
          </a:ln>
          <a:effectLst>
            <a:glow rad="139700">
              <a:srgbClr val="0FC4FD">
                <a:alpha val="2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PA-Flowchart: Decision 197">
            <a:extLst>
              <a:ext uri="{FF2B5EF4-FFF2-40B4-BE49-F238E27FC236}">
                <a16:creationId xmlns:a16="http://schemas.microsoft.com/office/drawing/2014/main" id="{D06BAF0D-A40D-4C03-A0D2-C4256E08043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4113380">
            <a:off x="17000087" y="4699289"/>
            <a:ext cx="1456693" cy="45719"/>
          </a:xfrm>
          <a:prstGeom prst="flowChartDecision">
            <a:avLst/>
          </a:prstGeom>
          <a:gradFill>
            <a:gsLst>
              <a:gs pos="53000">
                <a:srgbClr val="0FC4FD"/>
              </a:gs>
              <a:gs pos="100000">
                <a:srgbClr val="0FC4FD">
                  <a:alpha val="0"/>
                </a:srgbClr>
              </a:gs>
              <a:gs pos="0">
                <a:srgbClr val="0FC4FD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PA-Flowchart: Decision 199">
            <a:extLst>
              <a:ext uri="{FF2B5EF4-FFF2-40B4-BE49-F238E27FC236}">
                <a16:creationId xmlns:a16="http://schemas.microsoft.com/office/drawing/2014/main" id="{2FEA1177-FA07-4810-83E2-C3F56140503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6723862">
            <a:off x="22120531" y="4669981"/>
            <a:ext cx="1462821" cy="45719"/>
          </a:xfrm>
          <a:prstGeom prst="flowChartDecision">
            <a:avLst/>
          </a:prstGeom>
          <a:gradFill>
            <a:gsLst>
              <a:gs pos="53000">
                <a:srgbClr val="0FC4FD"/>
              </a:gs>
              <a:gs pos="100000">
                <a:srgbClr val="0FC4FD">
                  <a:alpha val="0"/>
                </a:srgbClr>
              </a:gs>
              <a:gs pos="0">
                <a:srgbClr val="0FC4FD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7" name="PA-直接连接符 201">
            <a:extLst>
              <a:ext uri="{FF2B5EF4-FFF2-40B4-BE49-F238E27FC236}">
                <a16:creationId xmlns:a16="http://schemas.microsoft.com/office/drawing/2014/main" id="{16E292A0-1596-4E39-843B-12B11E753794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>
            <a:off x="17871566" y="4984950"/>
            <a:ext cx="1006962" cy="113319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A-直接连接符 211">
            <a:extLst>
              <a:ext uri="{FF2B5EF4-FFF2-40B4-BE49-F238E27FC236}">
                <a16:creationId xmlns:a16="http://schemas.microsoft.com/office/drawing/2014/main" id="{5CC779DA-C771-4E70-95E9-5A40435C6F8E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V="1">
            <a:off x="19627040" y="5234369"/>
            <a:ext cx="900144" cy="101829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A-直接连接符 201">
            <a:extLst>
              <a:ext uri="{FF2B5EF4-FFF2-40B4-BE49-F238E27FC236}">
                <a16:creationId xmlns:a16="http://schemas.microsoft.com/office/drawing/2014/main" id="{853077AD-5B82-4183-92DA-96BF48F0A1ED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17871566" y="5256475"/>
            <a:ext cx="994690" cy="111938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A-直接连接符 211">
            <a:extLst>
              <a:ext uri="{FF2B5EF4-FFF2-40B4-BE49-F238E27FC236}">
                <a16:creationId xmlns:a16="http://schemas.microsoft.com/office/drawing/2014/main" id="{F46FC54F-BF9D-49C7-876F-CAC62C06AE7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 flipV="1">
            <a:off x="19627040" y="5498945"/>
            <a:ext cx="961572" cy="108778"/>
          </a:xfrm>
          <a:prstGeom prst="line">
            <a:avLst/>
          </a:prstGeom>
          <a:ln w="25400">
            <a:gradFill>
              <a:gsLst>
                <a:gs pos="0">
                  <a:srgbClr val="0FC4FD">
                    <a:alpha val="0"/>
                  </a:srgbClr>
                </a:gs>
                <a:gs pos="100000">
                  <a:srgbClr val="94E5F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2754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4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0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6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4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2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8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5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4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5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0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6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7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72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7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78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4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Motion origin="layout" path="M -4.14136E-6 1.48148E-6 L -0.02973 -0.27222 " pathEditMode="relative">
                                      <p:cBhvr from="" to="">
                                        <p:cTn id="8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90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Motion origin="layout" path="M 1.23598E-6 -1.85185E-6 L 0.02721 -0.24699 " pathEditMode="relative">
                                      <p:cBhvr from="" to="">
                                        <p:cTn id="95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96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Motion origin="layout" path="M 1.97178E-6 1.11111E-6 L 0.06791 0.02778 " pathEditMode="relative">
                                      <p:cBhvr from="" to="">
                                        <p:cTn id="10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2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repeatCount="indefinite" fill="hold" nodeType="withEffect">
                                  <p:stCondLst>
                                    <p:cond delay="1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Motion origin="layout" path="M 3.1876E-7 2.59259E-6 L 0.08756 -0.03704 " pathEditMode="relative">
                                      <p:cBhvr from="" to="">
                                        <p:cTn id="10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8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Motion origin="layout" path="M 1.97178E-6 1.11111E-6 L 0.06791 0.02778 " pathEditMode="relative">
                                      <p:cBhvr from="" to="">
                                        <p:cTn id="1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14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Motion origin="layout" path="M 3.1876E-7 2.59259E-6 L 0.08756 -0.03704 " pathEditMode="relative">
                                      <p:cBhvr from="" to="">
                                        <p:cTn id="1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0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6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3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2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3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38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44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4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50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5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56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62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6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68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7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74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0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8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86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19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92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Motion origin="layout" path="M -4.14136E-6 1.48148E-6 L -0.02973 -0.27222 " pathEditMode="relative">
                                      <p:cBhvr from="" to="">
                                        <p:cTn id="19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98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Motion origin="layout" path="M 1.23598E-6 -1.85185E-6 L 0.02721 -0.24699 " pathEditMode="relative">
                                      <p:cBhvr from="" to="">
                                        <p:cTn id="203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04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Motion origin="layout" path="M 1.97178E-6 1.11111E-6 L 0.06791 0.02778 " pathEditMode="relative">
                                      <p:cBhvr from="" to="">
                                        <p:cTn id="20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10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repeatCount="indefinite" fill="hold" nodeType="withEffect">
                                  <p:stCondLst>
                                    <p:cond delay="1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Motion origin="layout" path="M 3.1876E-7 2.59259E-6 L 0.08756 -0.03704 " pathEditMode="relative">
                                      <p:cBhvr from="" to="">
                                        <p:cTn id="21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16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Motion origin="layout" path="M 1.97178E-6 1.11111E-6 L 0.06791 0.02778 " pathEditMode="relative">
                                      <p:cBhvr from="" to="">
                                        <p:cTn id="2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22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Motion origin="layout" path="M 3.1876E-7 2.59259E-6 L 0.08756 -0.03704 " pathEditMode="relative">
                                      <p:cBhvr from="" to="">
                                        <p:cTn id="2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28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34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40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4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46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5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52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5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58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6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64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6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70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7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76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2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8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88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94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Motion origin="layout" path="M 2.70833E-6 1.48148E-6 L 2.70833E-6 -0.16227 " pathEditMode="relative">
                                      <p:cBhvr from="" to="">
                                        <p:cTn id="29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00" dur="10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Motion origin="layout" path="M -4.14136E-6 1.48148E-6 L -0.02973 -0.27222 " pathEditMode="relative">
                                      <p:cBhvr from="" to="">
                                        <p:cTn id="30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06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Motion origin="layout" path="M 1.23598E-6 -1.85185E-6 L 0.02721 -0.24699 " pathEditMode="relative">
                                      <p:cBhvr from="" to="">
                                        <p:cTn id="311" dur="1500" accel="50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12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Motion origin="layout" path="M 1.97178E-6 1.11111E-6 L 0.06791 0.02778 " pathEditMode="relative">
                                      <p:cBhvr from="" to="">
                                        <p:cTn id="31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18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ntr" presetSubtype="0" repeatCount="indefinite" fill="hold" nodeType="withEffect">
                                  <p:stCondLst>
                                    <p:cond delay="1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Motion origin="layout" path="M 3.1876E-7 2.59259E-6 L 0.08756 -0.03704 " pathEditMode="relative">
                                      <p:cBhvr from="" to="">
                                        <p:cTn id="32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24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ntr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Motion origin="layout" path="M 1.97178E-6 1.11111E-6 L 0.06791 0.02778 " pathEditMode="relative">
                                      <p:cBhvr from="" to="">
                                        <p:cTn id="3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30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ntr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Motion origin="layout" path="M 3.1876E-7 2.59259E-6 L 0.08756 -0.03704 " pathEditMode="relative">
                                      <p:cBhvr from="" to="">
                                        <p:cTn id="3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36" dur="500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2" presetClass="path" presetSubtype="0" repeatCount="indefinite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08051E-6 3.7037E-6 L 3.08051E-6 -0.11088 " pathEditMode="relative" rAng="0" ptsTypes="AA">
                                      <p:cBhvr>
                                        <p:cTn id="342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6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42" presetClass="path" presetSubtype="0" repeatCount="indefinite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1172E-6 -4.07407E-6 L 1.01172E-6 -0.11088 " pathEditMode="relative" rAng="0" ptsTypes="AA">
                                      <p:cBhvr>
                                        <p:cTn id="347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6"/>
                                    </p:animMotion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42" presetClass="path" presetSubtype="0" repeatCount="indefinite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5707E-6 3.7037E-6 L -1.05707E-6 -0.11088 " pathEditMode="relative" rAng="0" ptsTypes="AA">
                                      <p:cBhvr>
                                        <p:cTn id="35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98" grpId="0" animBg="1"/>
      <p:bldP spid="200" grpId="0" animBg="1"/>
      <p:bldP spid="38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7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81656;#23176;#371447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13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腾讯体 W7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利健 程</dc:creator>
  <cp:lastModifiedBy>利健 程</cp:lastModifiedBy>
  <cp:revision>3</cp:revision>
  <dcterms:created xsi:type="dcterms:W3CDTF">2021-12-09T08:44:16Z</dcterms:created>
  <dcterms:modified xsi:type="dcterms:W3CDTF">2021-12-10T04:00:53Z</dcterms:modified>
</cp:coreProperties>
</file>