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19b0c0-e8a6-4a49-b9b5-a687ad4a04f3}">
          <p14:sldIdLst>
            <p14:sldId id="257"/>
            <p14:sldId id="258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8320" y="1706880"/>
            <a:ext cx="11134725" cy="2387600"/>
          </a:xfrm>
        </p:spPr>
        <p:txBody>
          <a:bodyPr>
            <a:noAutofit/>
          </a:bodyPr>
          <a:lstStyle/>
          <a:p>
            <a:r>
              <a:rPr lang="en-US" sz="149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CSS-Bootstrap</a:t>
            </a:r>
            <a:endParaRPr lang="en-US" sz="149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524000" y="26825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Module3_Assignment</a:t>
            </a:r>
            <a:endParaRPr lang="en-US" sz="72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Webpage's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index.html: main html file</a:t>
            </a:r>
            <a:endParaRPr lang="en-US" sz="3600"/>
          </a:p>
          <a:p>
            <a:r>
              <a:rPr lang="en-US" sz="3600"/>
              <a:t>style.css: css file</a:t>
            </a:r>
            <a:endParaRPr lang="en-US" sz="3600"/>
          </a:p>
          <a:p>
            <a:r>
              <a:rPr lang="en-US" sz="3600"/>
              <a:t>bootstrap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Header</a:t>
            </a:r>
            <a:endParaRPr lang="en-US"/>
          </a:p>
        </p:txBody>
      </p:sp>
      <p:pic>
        <p:nvPicPr>
          <p:cNvPr id="3" name="Picture 2" descr="ss (2017-08-18 at 11.20.4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285365"/>
            <a:ext cx="10188575" cy="26396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360920" y="1270635"/>
            <a:ext cx="299402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Navbar fixed to the top of webpage when srcolling down</a:t>
            </a:r>
            <a:endParaRPr lang="en-US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8858250" y="1915795"/>
            <a:ext cx="36576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841865" y="2835275"/>
            <a:ext cx="2310765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Navbar float to the left then the screen is extra-small</a:t>
            </a:r>
            <a:endParaRPr lang="en-US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8147685" y="3251200"/>
            <a:ext cx="1694180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680200" y="5136515"/>
            <a:ext cx="2632075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for large, medium and small screen, the navbar displays normally</a:t>
            </a:r>
            <a:endParaRPr lang="en-US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7591425" y="4200525"/>
            <a:ext cx="405130" cy="935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262370" y="4200525"/>
            <a:ext cx="1695450" cy="89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996555" y="4238625"/>
            <a:ext cx="961390" cy="89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Header-Dropdown button</a:t>
            </a:r>
            <a:endParaRPr lang="en-US"/>
          </a:p>
        </p:txBody>
      </p:sp>
      <p:pic>
        <p:nvPicPr>
          <p:cNvPr id="3" name="Picture 2" descr="ss (2017-08-18 at 11.25.5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2665095"/>
            <a:ext cx="8561070" cy="21742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995920" y="1612900"/>
            <a:ext cx="303657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Dropdown menu only visible when screen-size is small.</a:t>
            </a:r>
            <a:endParaRPr lang="en-US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9108440" y="2258060"/>
            <a:ext cx="405765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57810" y="3580765"/>
            <a:ext cx="1211580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A 3-bars dropdown button</a:t>
            </a:r>
            <a:endParaRPr lang="en-US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469390" y="3923030"/>
            <a:ext cx="1795780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469390" y="4041775"/>
            <a:ext cx="1832610" cy="18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68120" y="4057650"/>
            <a:ext cx="1809115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Header-Dropdown button(2)</a:t>
            </a:r>
            <a:endParaRPr lang="en-US"/>
          </a:p>
        </p:txBody>
      </p:sp>
      <p:pic>
        <p:nvPicPr>
          <p:cNvPr id="3" name="Picture 2" descr="ss (2017-08-18 at 11.38.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2160270"/>
            <a:ext cx="7179310" cy="340423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622030" y="2614295"/>
            <a:ext cx="32639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Only visible at extra-small screen</a:t>
            </a:r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4876800" y="2798445"/>
            <a:ext cx="3745230" cy="27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4851400" y="2798445"/>
            <a:ext cx="3770630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4851400" y="2798445"/>
            <a:ext cx="3770630" cy="19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 flipV="1">
            <a:off x="7837170" y="2669540"/>
            <a:ext cx="784860" cy="128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442720" y="1791970"/>
            <a:ext cx="365569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A default bootstrap collapsable menu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contents</a:t>
            </a:r>
            <a:endParaRPr lang="en-US"/>
          </a:p>
        </p:txBody>
      </p:sp>
      <p:pic>
        <p:nvPicPr>
          <p:cNvPr id="4" name="Picture 3" descr="ss (2017-08-18 at 11.41.5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8480"/>
            <a:ext cx="3768090" cy="1702435"/>
          </a:xfrm>
          <a:prstGeom prst="rect">
            <a:avLst/>
          </a:prstGeom>
        </p:spPr>
      </p:pic>
      <p:pic>
        <p:nvPicPr>
          <p:cNvPr id="5" name="Picture 4" descr="ss (2017-08-18 at 11.42.5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3851910"/>
            <a:ext cx="6851015" cy="27089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27420" y="1710690"/>
            <a:ext cx="318579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Texts will fill the content's width</a:t>
            </a:r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705225" y="1894840"/>
            <a:ext cx="2322195" cy="5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746115" y="2419350"/>
            <a:ext cx="320294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Some space between each block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020695" y="2603500"/>
            <a:ext cx="2725420" cy="60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7066915" y="2787650"/>
            <a:ext cx="280670" cy="157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06290" y="2878455"/>
            <a:ext cx="212788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Make the edge curvy</a:t>
            </a:r>
            <a:endParaRPr lang="en-US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692525" y="2921000"/>
            <a:ext cx="913765" cy="141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5062220" y="3246755"/>
            <a:ext cx="60833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Main contents(2)</a:t>
            </a:r>
            <a:endParaRPr lang="en-US"/>
          </a:p>
        </p:txBody>
      </p:sp>
      <p:pic>
        <p:nvPicPr>
          <p:cNvPr id="4" name="Picture 3" descr="ss (2017-08-18 at 11.47.5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3804920"/>
            <a:ext cx="4117975" cy="1256665"/>
          </a:xfrm>
          <a:prstGeom prst="rect">
            <a:avLst/>
          </a:prstGeom>
        </p:spPr>
      </p:pic>
      <p:pic>
        <p:nvPicPr>
          <p:cNvPr id="5" name="Picture 4" descr="ss (2017-08-18 at 11.48.3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130" y="5400040"/>
            <a:ext cx="3216910" cy="1261745"/>
          </a:xfrm>
          <a:prstGeom prst="rect">
            <a:avLst/>
          </a:prstGeom>
        </p:spPr>
      </p:pic>
      <p:pic>
        <p:nvPicPr>
          <p:cNvPr id="6" name="Picture 5" descr="ss (2017-08-18 at 11.48.2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45" y="3804920"/>
            <a:ext cx="3236595" cy="1680845"/>
          </a:xfrm>
          <a:prstGeom prst="rect">
            <a:avLst/>
          </a:prstGeom>
        </p:spPr>
      </p:pic>
      <p:pic>
        <p:nvPicPr>
          <p:cNvPr id="7" name="Picture 6" descr="ss (2017-08-18 at 11.48.0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10" y="3804920"/>
            <a:ext cx="3531235" cy="2106930"/>
          </a:xfrm>
          <a:prstGeom prst="rect">
            <a:avLst/>
          </a:prstGeom>
        </p:spPr>
      </p:pic>
      <p:pic>
        <p:nvPicPr>
          <p:cNvPr id="9" name="Picture 8" descr="ss (2017-08-18 at 11.52.0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120" y="1822450"/>
            <a:ext cx="8696960" cy="7366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96870" y="1322705"/>
            <a:ext cx="307403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Contents floats to the left side</a:t>
            </a:r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154170" y="1691005"/>
            <a:ext cx="280035" cy="20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261870" y="2859405"/>
            <a:ext cx="147383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3 columns at large screen</a:t>
            </a:r>
            <a:endParaRPr lang="en-US"/>
          </a:p>
        </p:txBody>
      </p:sp>
      <p:cxnSp>
        <p:nvCxnSpPr>
          <p:cNvPr id="14" name="Straight Connector 13"/>
          <p:cNvCxnSpPr>
            <a:stCxn id="9" idx="2"/>
            <a:endCxn id="12" idx="0"/>
          </p:cNvCxnSpPr>
          <p:nvPr/>
        </p:nvCxnSpPr>
        <p:spPr>
          <a:xfrm flipH="1">
            <a:off x="2999105" y="2559050"/>
            <a:ext cx="2563495" cy="3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 flipH="1">
            <a:off x="2123440" y="3504565"/>
            <a:ext cx="875665" cy="3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208270" y="2901950"/>
            <a:ext cx="162560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2 columns at medium screen</a:t>
            </a:r>
            <a:endParaRPr lang="en-US"/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 flipH="1">
            <a:off x="6021070" y="2482850"/>
            <a:ext cx="11303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7" idx="0"/>
          </p:cNvCxnSpPr>
          <p:nvPr/>
        </p:nvCxnSpPr>
        <p:spPr>
          <a:xfrm>
            <a:off x="6021070" y="3547110"/>
            <a:ext cx="155575" cy="25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738870" y="2720975"/>
            <a:ext cx="192976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contents stacking upon each other at small screen</a:t>
            </a:r>
            <a:endParaRPr lang="en-US"/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649970" y="2520950"/>
            <a:ext cx="105410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6" idx="0"/>
          </p:cNvCxnSpPr>
          <p:nvPr/>
        </p:nvCxnSpPr>
        <p:spPr>
          <a:xfrm>
            <a:off x="9704070" y="3642995"/>
            <a:ext cx="55499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119360" y="900430"/>
            <a:ext cx="1934210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Collapsable menu button appears at small screen</a:t>
            </a:r>
            <a:endParaRPr lang="en-US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11086465" y="1822450"/>
            <a:ext cx="499745" cy="204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/>
      <vt:lpstr>Arial Unicode MS</vt:lpstr>
      <vt:lpstr>Calibri</vt:lpstr>
      <vt:lpstr>Segoe Print</vt:lpstr>
      <vt:lpstr>Office Theme</vt:lpstr>
      <vt:lpstr>CSS-Bootstrap</vt:lpstr>
      <vt:lpstr>Webpage's Component</vt:lpstr>
      <vt:lpstr>Main content - jumbotron</vt:lpstr>
      <vt:lpstr>Main content - tiles</vt:lpstr>
      <vt:lpstr>Footer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CSS-Bootstrap</dc:title>
  <dc:creator/>
  <cp:lastModifiedBy>TangKien</cp:lastModifiedBy>
  <cp:revision>18</cp:revision>
  <dcterms:created xsi:type="dcterms:W3CDTF">2017-08-15T13:44:00Z</dcterms:created>
  <dcterms:modified xsi:type="dcterms:W3CDTF">2017-08-18T16:56:18Z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