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0" y="185324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1380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CSS-Bootstrap</a:t>
            </a:r>
            <a:endParaRPr lang="en-US" sz="1380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1524000" y="257270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Static Restaurant</a:t>
            </a:r>
            <a:endParaRPr lang="en-US" sz="800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Webpage's Component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3600"/>
              <a:t>index.html: main html file</a:t>
            </a:r>
            <a:endParaRPr lang="en-US" sz="3600"/>
          </a:p>
          <a:p>
            <a:r>
              <a:rPr lang="en-US" sz="3600"/>
              <a:t>style.css: css file</a:t>
            </a:r>
            <a:endParaRPr lang="en-US" sz="3600"/>
          </a:p>
          <a:p>
            <a:r>
              <a:rPr lang="en-US" sz="3600"/>
              <a:t>bootstrap</a:t>
            </a:r>
            <a:endParaRPr lang="en-US"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Header navigation bar(1)</a:t>
            </a:r>
            <a:endParaRPr lang="en-US"/>
          </a:p>
        </p:txBody>
      </p:sp>
      <p:pic>
        <p:nvPicPr>
          <p:cNvPr id="4" name="Picture 3" descr="ss (2017-08-15 at 08.48.0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3225" y="2794000"/>
            <a:ext cx="11165840" cy="188404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03225" y="1691005"/>
            <a:ext cx="2785745" cy="368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>
                <a:sym typeface="+mn-ea"/>
              </a:rPr>
              <a:t>Default navbar of bootstrap</a:t>
            </a:r>
            <a:endParaRPr lang="en-US"/>
          </a:p>
        </p:txBody>
      </p:sp>
      <p:cxnSp>
        <p:nvCxnSpPr>
          <p:cNvPr id="6" name="Straight Arrow Connector 5"/>
          <p:cNvCxnSpPr>
            <a:stCxn id="5" idx="2"/>
          </p:cNvCxnSpPr>
          <p:nvPr/>
        </p:nvCxnSpPr>
        <p:spPr>
          <a:xfrm>
            <a:off x="1796415" y="2059305"/>
            <a:ext cx="3883025" cy="7512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7477760" y="1691005"/>
            <a:ext cx="2267585" cy="368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/>
              <a:t>container (wrapper)</a:t>
            </a:r>
            <a:endParaRPr lang="en-US"/>
          </a:p>
        </p:txBody>
      </p:sp>
      <p:cxnSp>
        <p:nvCxnSpPr>
          <p:cNvPr id="8" name="Elbow Connector 7"/>
          <p:cNvCxnSpPr>
            <a:stCxn id="7" idx="2"/>
          </p:cNvCxnSpPr>
          <p:nvPr/>
        </p:nvCxnSpPr>
        <p:spPr>
          <a:xfrm rot="5400000">
            <a:off x="5877560" y="589915"/>
            <a:ext cx="1264920" cy="42037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8"/>
          <p:cNvSpPr txBox="1"/>
          <p:nvPr/>
        </p:nvSpPr>
        <p:spPr>
          <a:xfrm>
            <a:off x="9014460" y="2165350"/>
            <a:ext cx="2554605" cy="6451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/>
              <a:t>Logo only visivle at md and lg browsers</a:t>
            </a:r>
            <a:endParaRPr lang="en-US"/>
          </a:p>
        </p:txBody>
      </p:sp>
      <p:cxnSp>
        <p:nvCxnSpPr>
          <p:cNvPr id="10" name="Straight Arrow Connector 9"/>
          <p:cNvCxnSpPr>
            <a:stCxn id="9" idx="2"/>
          </p:cNvCxnSpPr>
          <p:nvPr/>
        </p:nvCxnSpPr>
        <p:spPr>
          <a:xfrm flipH="1">
            <a:off x="8858250" y="2810510"/>
            <a:ext cx="1433830" cy="953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2"/>
          </p:cNvCxnSpPr>
          <p:nvPr/>
        </p:nvCxnSpPr>
        <p:spPr>
          <a:xfrm>
            <a:off x="10292080" y="2810510"/>
            <a:ext cx="2286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403225" y="5255895"/>
            <a:ext cx="1198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Style.css:</a:t>
            </a:r>
            <a:endParaRPr lang="en-US"/>
          </a:p>
        </p:txBody>
      </p:sp>
      <p:pic>
        <p:nvPicPr>
          <p:cNvPr id="13" name="Picture 12" descr="ss (2017-08-15 at 08.53.43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210" y="5255895"/>
            <a:ext cx="5229860" cy="1562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170" y="304800"/>
            <a:ext cx="10515600" cy="1325563"/>
          </a:xfrm>
        </p:spPr>
        <p:txBody>
          <a:bodyPr>
            <a:normAutofit/>
          </a:bodyPr>
          <a:p>
            <a:r>
              <a:rPr lang="en-US">
                <a:sym typeface="+mn-ea"/>
              </a:rPr>
              <a:t>Header navigation bar(2)</a:t>
            </a:r>
            <a:endParaRPr lang="en-US"/>
          </a:p>
        </p:txBody>
      </p:sp>
      <p:pic>
        <p:nvPicPr>
          <p:cNvPr id="4" name="Picture 3" descr="ss (2017-08-15 at 08.54.37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2915" y="2043430"/>
            <a:ext cx="5245100" cy="17145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021715" y="1446530"/>
            <a:ext cx="1027430" cy="368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/>
              <a:t>Float left</a:t>
            </a:r>
            <a:endParaRPr lang="en-US"/>
          </a:p>
        </p:txBody>
      </p:sp>
      <p:cxnSp>
        <p:nvCxnSpPr>
          <p:cNvPr id="6" name="Straight Arrow Connector 5"/>
          <p:cNvCxnSpPr>
            <a:stCxn id="5" idx="3"/>
            <a:endCxn id="4" idx="0"/>
          </p:cNvCxnSpPr>
          <p:nvPr/>
        </p:nvCxnSpPr>
        <p:spPr>
          <a:xfrm>
            <a:off x="2049145" y="1630680"/>
            <a:ext cx="1036320" cy="412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4066540" y="1308100"/>
            <a:ext cx="1137285" cy="6451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/>
              <a:t>The Glass Glyphicon</a:t>
            </a:r>
            <a:endParaRPr lang="en-US"/>
          </a:p>
        </p:txBody>
      </p:sp>
      <p:cxnSp>
        <p:nvCxnSpPr>
          <p:cNvPr id="8" name="Straight Arrow Connector 7"/>
          <p:cNvCxnSpPr>
            <a:stCxn id="7" idx="2"/>
          </p:cNvCxnSpPr>
          <p:nvPr/>
        </p:nvCxnSpPr>
        <p:spPr>
          <a:xfrm flipH="1">
            <a:off x="4066540" y="1953260"/>
            <a:ext cx="568960" cy="1078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ss (2017-08-15 at 08.56.18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3970" y="3667125"/>
            <a:ext cx="4801870" cy="2829560"/>
          </a:xfrm>
          <a:prstGeom prst="rect">
            <a:avLst/>
          </a:prstGeom>
        </p:spPr>
      </p:pic>
      <p:pic>
        <p:nvPicPr>
          <p:cNvPr id="10" name="Picture 9" descr="ss (2017-08-15 at 08.56.3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40" y="3886200"/>
            <a:ext cx="4667885" cy="2610485"/>
          </a:xfrm>
          <a:prstGeom prst="rect">
            <a:avLst/>
          </a:prstGeom>
        </p:spPr>
      </p:pic>
      <p:pic>
        <p:nvPicPr>
          <p:cNvPr id="11" name="Picture 10" descr="ss (2017-08-15 at 08.56.25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9675" y="2043430"/>
            <a:ext cx="4951095" cy="642620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7334885" y="2663190"/>
            <a:ext cx="2860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Remove &lt;a&gt;'s underline</a:t>
            </a:r>
            <a:endParaRPr lang="en-US"/>
          </a:p>
        </p:txBody>
      </p:sp>
      <p:cxnSp>
        <p:nvCxnSpPr>
          <p:cNvPr id="13" name="Straight Arrow Connector 12"/>
          <p:cNvCxnSpPr>
            <a:stCxn id="11" idx="1"/>
          </p:cNvCxnSpPr>
          <p:nvPr/>
        </p:nvCxnSpPr>
        <p:spPr>
          <a:xfrm flipH="1" flipV="1">
            <a:off x="2880360" y="2334260"/>
            <a:ext cx="3409315" cy="30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0"/>
          </p:cNvCxnSpPr>
          <p:nvPr/>
        </p:nvCxnSpPr>
        <p:spPr>
          <a:xfrm flipH="1" flipV="1">
            <a:off x="3907155" y="2566035"/>
            <a:ext cx="4857750" cy="1101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0"/>
          </p:cNvCxnSpPr>
          <p:nvPr/>
        </p:nvCxnSpPr>
        <p:spPr>
          <a:xfrm flipH="1" flipV="1">
            <a:off x="1670050" y="3449320"/>
            <a:ext cx="1200150" cy="436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1781175" y="6496685"/>
            <a:ext cx="2444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&lt;p&gt;'s decorations</a:t>
            </a:r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7542530" y="6496685"/>
            <a:ext cx="2444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&lt;h1&gt;'s decorations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3060"/>
            <a:ext cx="10515600" cy="1325563"/>
          </a:xfrm>
        </p:spPr>
        <p:txBody>
          <a:bodyPr/>
          <a:p>
            <a:r>
              <a:rPr lang="en-US">
                <a:sym typeface="+mn-ea"/>
              </a:rPr>
              <a:t>Header navigation bar(3)-Collapsable Menu</a:t>
            </a:r>
            <a:endParaRPr lang="en-US"/>
          </a:p>
        </p:txBody>
      </p:sp>
      <p:pic>
        <p:nvPicPr>
          <p:cNvPr id="4" name="Picture 3" descr="ss (2017-08-15 at 09.01.37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0555" y="2633980"/>
            <a:ext cx="9488170" cy="1771650"/>
          </a:xfrm>
          <a:prstGeom prst="rect">
            <a:avLst/>
          </a:prstGeom>
        </p:spPr>
      </p:pic>
      <p:pic>
        <p:nvPicPr>
          <p:cNvPr id="5" name="Picture 4" descr="ss (2017-08-15 at 09.02.37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015" y="4593590"/>
            <a:ext cx="5944235" cy="171450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682625" y="1783715"/>
            <a:ext cx="1366520" cy="6451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/>
              <a:t>It's  basically a button</a:t>
            </a:r>
            <a:endParaRPr lang="en-US"/>
          </a:p>
        </p:txBody>
      </p:sp>
      <p:cxnSp>
        <p:nvCxnSpPr>
          <p:cNvPr id="7" name="Straight Arrow Connector 6"/>
          <p:cNvCxnSpPr>
            <a:stCxn id="6" idx="3"/>
          </p:cNvCxnSpPr>
          <p:nvPr/>
        </p:nvCxnSpPr>
        <p:spPr>
          <a:xfrm>
            <a:off x="2049145" y="2106295"/>
            <a:ext cx="430530" cy="512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3635375" y="1783715"/>
            <a:ext cx="3479165" cy="6451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/>
              <a:t>Upon clicking, the button's properties will change...</a:t>
            </a:r>
            <a:endParaRPr lang="en-US"/>
          </a:p>
        </p:txBody>
      </p:sp>
      <p:cxnSp>
        <p:nvCxnSpPr>
          <p:cNvPr id="9" name="Straight Arrow Connector 8"/>
          <p:cNvCxnSpPr>
            <a:stCxn id="8" idx="2"/>
          </p:cNvCxnSpPr>
          <p:nvPr/>
        </p:nvCxnSpPr>
        <p:spPr>
          <a:xfrm flipH="1">
            <a:off x="5073650" y="2428875"/>
            <a:ext cx="301625" cy="2533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8863965" y="1922145"/>
            <a:ext cx="3202940" cy="368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/>
              <a:t>...into the following properties</a:t>
            </a:r>
            <a:endParaRPr lang="en-US"/>
          </a:p>
        </p:txBody>
      </p:sp>
      <p:cxnSp>
        <p:nvCxnSpPr>
          <p:cNvPr id="11" name="Straight Arrow Connector 10"/>
          <p:cNvCxnSpPr>
            <a:stCxn id="8" idx="3"/>
            <a:endCxn id="10" idx="1"/>
          </p:cNvCxnSpPr>
          <p:nvPr/>
        </p:nvCxnSpPr>
        <p:spPr>
          <a:xfrm>
            <a:off x="7114540" y="2106295"/>
            <a:ext cx="17494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10" idx="2"/>
          </p:cNvCxnSpPr>
          <p:nvPr/>
        </p:nvCxnSpPr>
        <p:spPr>
          <a:xfrm rot="5400000">
            <a:off x="7261225" y="2235835"/>
            <a:ext cx="3150235" cy="32588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Header navigation bar(4)</a:t>
            </a:r>
            <a:endParaRPr lang="en-US"/>
          </a:p>
        </p:txBody>
      </p:sp>
      <p:pic>
        <p:nvPicPr>
          <p:cNvPr id="4" name="Picture 3" descr="ss (2017-08-15 at 09.06.1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06850" y="1838960"/>
            <a:ext cx="7831455" cy="44704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67005" y="4131310"/>
            <a:ext cx="2333625" cy="11988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/>
              <a:t>Only shown when the browser's width reached extra small size</a:t>
            </a:r>
            <a:endParaRPr lang="en-US"/>
          </a:p>
        </p:txBody>
      </p:sp>
      <p:cxnSp>
        <p:nvCxnSpPr>
          <p:cNvPr id="6" name="Straight Arrow Connector 5"/>
          <p:cNvCxnSpPr>
            <a:stCxn id="5" idx="3"/>
          </p:cNvCxnSpPr>
          <p:nvPr/>
        </p:nvCxnSpPr>
        <p:spPr>
          <a:xfrm flipV="1">
            <a:off x="2500630" y="4583430"/>
            <a:ext cx="3314065" cy="147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435610" y="1931035"/>
            <a:ext cx="2774315" cy="11988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2400" i="1"/>
              <a:t>Collapsable menu is an unordered list with special effects</a:t>
            </a:r>
            <a:endParaRPr lang="en-US" sz="2400"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7190"/>
            <a:ext cx="10515600" cy="1325563"/>
          </a:xfrm>
        </p:spPr>
        <p:txBody>
          <a:bodyPr/>
          <a:p>
            <a:r>
              <a:rPr lang="en-US">
                <a:sym typeface="+mn-ea"/>
              </a:rPr>
              <a:t>Header navigation bar(5)</a:t>
            </a:r>
            <a:endParaRPr lang="en-US"/>
          </a:p>
        </p:txBody>
      </p:sp>
      <p:pic>
        <p:nvPicPr>
          <p:cNvPr id="4" name="Picture 3" descr="ss (2017-08-15 at 09.09.50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2160" y="2072640"/>
            <a:ext cx="8171815" cy="255460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851150" y="4705350"/>
            <a:ext cx="6489700" cy="6451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/>
              <a:t>When the browser's width shrinked to under 1199px but still over 922px, the logo will shrinks to a 100x100px one.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761</Words>
  <Application>WPS Presentation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SimSun</vt:lpstr>
      <vt:lpstr>Wingdings</vt:lpstr>
      <vt:lpstr>Calibri Light</vt:lpstr>
      <vt:lpstr>Calibri</vt:lpstr>
      <vt:lpstr>Microsoft YaHei</vt:lpstr>
      <vt:lpstr/>
      <vt:lpstr>Arial Unicode MS</vt:lpstr>
      <vt:lpstr>Segoe Print</vt:lpstr>
      <vt:lpstr>Office Theme</vt:lpstr>
      <vt:lpstr>CSS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CSS-Bootstrap</dc:title>
  <dc:creator/>
  <cp:lastModifiedBy>TangKien</cp:lastModifiedBy>
  <cp:revision>7</cp:revision>
  <dcterms:created xsi:type="dcterms:W3CDTF">2017-08-15T13:44:44Z</dcterms:created>
  <dcterms:modified xsi:type="dcterms:W3CDTF">2017-08-15T14:14:11Z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1033-10.2.0.5908</vt:lpwstr>
  </property>
</Properties>
</file>