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28320" y="1706880"/>
            <a:ext cx="11134725" cy="2387600"/>
          </a:xfrm>
        </p:spPr>
        <p:txBody>
          <a:bodyPr>
            <a:noAutofit/>
          </a:bodyPr>
          <a:lstStyle/>
          <a:p>
            <a:r>
              <a:rPr lang="en-US" sz="149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CSS-Bootstrap</a:t>
            </a:r>
            <a:endParaRPr lang="en-US" sz="149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524000" y="26825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Static Restaurant(2)</a:t>
            </a:r>
            <a:endParaRPr lang="en-US" sz="72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Webpage's Component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index.html: main html file</a:t>
            </a:r>
            <a:endParaRPr lang="en-US" sz="3600"/>
          </a:p>
          <a:p>
            <a:r>
              <a:rPr lang="en-US" sz="3600"/>
              <a:t>style.css: css file</a:t>
            </a:r>
            <a:endParaRPr lang="en-US" sz="3600"/>
          </a:p>
          <a:p>
            <a:r>
              <a:rPr lang="en-US" sz="3600"/>
              <a:t>bootstrap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content - jumbotron</a:t>
            </a:r>
            <a:endParaRPr lang="en-US"/>
          </a:p>
        </p:txBody>
      </p:sp>
      <p:pic>
        <p:nvPicPr>
          <p:cNvPr id="4" name="Picture 3" descr="ss (2017-08-16 at 03.15.3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1821180"/>
            <a:ext cx="5086985" cy="1047750"/>
          </a:xfrm>
          <a:prstGeom prst="rect">
            <a:avLst/>
          </a:prstGeom>
        </p:spPr>
      </p:pic>
      <p:pic>
        <p:nvPicPr>
          <p:cNvPr id="5" name="Picture 4" descr="ss (2017-08-16 at 03.16.2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75" y="3590290"/>
            <a:ext cx="3010535" cy="800100"/>
          </a:xfrm>
          <a:prstGeom prst="rect">
            <a:avLst/>
          </a:prstGeom>
        </p:spPr>
      </p:pic>
      <p:pic>
        <p:nvPicPr>
          <p:cNvPr id="6" name="Picture 5" descr="ss (2017-08-16 at 03.16.0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55" y="1821180"/>
            <a:ext cx="2834005" cy="1047750"/>
          </a:xfrm>
          <a:prstGeom prst="rect">
            <a:avLst/>
          </a:prstGeom>
        </p:spPr>
      </p:pic>
      <p:pic>
        <p:nvPicPr>
          <p:cNvPr id="7" name="Picture 6" descr="ss (2017-08-16 at 03.16.00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490" y="4582795"/>
            <a:ext cx="4610735" cy="790575"/>
          </a:xfrm>
          <a:prstGeom prst="rect">
            <a:avLst/>
          </a:prstGeom>
        </p:spPr>
      </p:pic>
      <p:pic>
        <p:nvPicPr>
          <p:cNvPr id="8" name="Picture 7" descr="ss (2017-08-16 at 03.15.5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180" y="5817235"/>
            <a:ext cx="4718050" cy="842010"/>
          </a:xfrm>
          <a:prstGeom prst="rect">
            <a:avLst/>
          </a:prstGeom>
        </p:spPr>
      </p:pic>
      <p:pic>
        <p:nvPicPr>
          <p:cNvPr id="9" name="Picture 8" descr="ss (2017-08-16 at 03.15.5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70" y="3303270"/>
            <a:ext cx="4639310" cy="8096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601085" y="1452880"/>
            <a:ext cx="350901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jumbotron for extrasmall devices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3870" y="2934970"/>
            <a:ext cx="325120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Media queries for large devices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904490" y="4214495"/>
            <a:ext cx="325120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Media queries for large devices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123180" y="5448935"/>
            <a:ext cx="312928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Media queries for small devices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970010" y="2475865"/>
            <a:ext cx="257810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jumbotron attributes that shares with all screensize</a:t>
            </a:r>
            <a:endParaRPr lang="en-US"/>
          </a:p>
        </p:txBody>
      </p:sp>
      <p:cxnSp>
        <p:nvCxnSpPr>
          <p:cNvPr id="15" name="Straight Arrow Connector 14"/>
          <p:cNvCxnSpPr>
            <a:stCxn id="14" idx="2"/>
            <a:endCxn id="5" idx="0"/>
          </p:cNvCxnSpPr>
          <p:nvPr/>
        </p:nvCxnSpPr>
        <p:spPr>
          <a:xfrm flipH="1">
            <a:off x="10043160" y="3121025"/>
            <a:ext cx="215900" cy="469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content - tiles</a:t>
            </a:r>
            <a:endParaRPr lang="en-US"/>
          </a:p>
        </p:txBody>
      </p:sp>
      <p:pic>
        <p:nvPicPr>
          <p:cNvPr id="4" name="Picture 3" descr="ss (2017-08-16 at 08.31.0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2028190"/>
            <a:ext cx="3648710" cy="1314450"/>
          </a:xfrm>
          <a:prstGeom prst="rect">
            <a:avLst/>
          </a:prstGeom>
        </p:spPr>
      </p:pic>
      <p:pic>
        <p:nvPicPr>
          <p:cNvPr id="5" name="Picture 4" descr="ss (2017-08-16 at 08.31.0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570" y="2028190"/>
            <a:ext cx="3915410" cy="15144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352675" y="1659890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Menu-tile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096510" y="2047240"/>
            <a:ext cx="2270760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took 4/12 of large, medium screen,6/12 of small screen and 12/12 of extra small screen.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034780" y="1691005"/>
            <a:ext cx="131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specials-tile</a:t>
            </a:r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4358640" y="2228850"/>
            <a:ext cx="737870" cy="556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7367270" y="2343150"/>
            <a:ext cx="674370" cy="442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s (2017-08-16 at 08.31.1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3922395"/>
            <a:ext cx="8063865" cy="24110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44185" y="6333490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map-tile</a:t>
            </a:r>
            <a:endParaRPr lang="en-US"/>
          </a:p>
        </p:txBody>
      </p: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5107940" y="3523615"/>
            <a:ext cx="1123950" cy="36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Footer</a:t>
            </a:r>
            <a:endParaRPr lang="en-US"/>
          </a:p>
        </p:txBody>
      </p:sp>
      <p:pic>
        <p:nvPicPr>
          <p:cNvPr id="4" name="Picture 3" descr="ss (2017-08-16 at 08.36.4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4384675"/>
            <a:ext cx="5826760" cy="1280160"/>
          </a:xfrm>
          <a:prstGeom prst="rect">
            <a:avLst/>
          </a:prstGeom>
        </p:spPr>
      </p:pic>
      <p:pic>
        <p:nvPicPr>
          <p:cNvPr id="5" name="Picture 4" descr="ss (2017-08-16 at 08.36.4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890" y="1910715"/>
            <a:ext cx="3943985" cy="1476375"/>
          </a:xfrm>
          <a:prstGeom prst="rect">
            <a:avLst/>
          </a:prstGeom>
        </p:spPr>
      </p:pic>
      <p:pic>
        <p:nvPicPr>
          <p:cNvPr id="6" name="Picture 5" descr="ss (2017-08-16 at 08.36.2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1910715"/>
            <a:ext cx="3953510" cy="1657350"/>
          </a:xfrm>
          <a:prstGeom prst="rect">
            <a:avLst/>
          </a:prstGeom>
        </p:spPr>
      </p:pic>
      <p:pic>
        <p:nvPicPr>
          <p:cNvPr id="7" name="Picture 6" descr="ss (2017-08-16 at 08.36.20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20" y="2453640"/>
            <a:ext cx="2829560" cy="390525"/>
          </a:xfrm>
          <a:prstGeom prst="rect">
            <a:avLst/>
          </a:prstGeom>
        </p:spPr>
      </p:pic>
      <p:pic>
        <p:nvPicPr>
          <p:cNvPr id="8" name="Picture 7" descr="ss (2017-08-16 at 08.37.3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4789805"/>
            <a:ext cx="4667885" cy="266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029200" y="2844165"/>
            <a:ext cx="213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Footer and container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05815" y="3568065"/>
            <a:ext cx="3670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1st footer column, 4/12 of the width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803515" y="3387090"/>
            <a:ext cx="376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2nd footer column, 4/12 of the width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877695" y="5664835"/>
            <a:ext cx="359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3rd footer column, 4/12 of the width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635365" y="5056505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copyright logo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WPS Presentation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/>
      <vt:lpstr>Arial Unicode MS</vt:lpstr>
      <vt:lpstr>Calibri</vt:lpstr>
      <vt:lpstr>Segoe Print</vt:lpstr>
      <vt:lpstr>Office Theme</vt:lpstr>
      <vt:lpstr>CSS-Bootstrap</vt:lpstr>
      <vt:lpstr>Webpage's Component</vt:lpstr>
      <vt:lpstr>Header - jumbotron</vt:lpstr>
      <vt:lpstr>Header - jumbotron(2)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CSS-Bootstrap</dc:title>
  <dc:creator/>
  <cp:lastModifiedBy>TangKien</cp:lastModifiedBy>
  <cp:revision>13</cp:revision>
  <dcterms:created xsi:type="dcterms:W3CDTF">2017-08-15T13:44:00Z</dcterms:created>
  <dcterms:modified xsi:type="dcterms:W3CDTF">2017-08-16T13:40:18Z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