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8320" y="1706880"/>
            <a:ext cx="11134725" cy="2387600"/>
          </a:xfrm>
        </p:spPr>
        <p:txBody>
          <a:bodyPr>
            <a:noAutofit/>
          </a:bodyPr>
          <a:lstStyle/>
          <a:p>
            <a:r>
              <a:rPr lang="en-US" sz="149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CSS-Bootstrap</a:t>
            </a:r>
            <a:endParaRPr lang="en-US" sz="149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524000" y="26825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Static Restaurant(3)</a:t>
            </a:r>
            <a:endParaRPr lang="en-US" sz="72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Webpage's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index.html: main html file</a:t>
            </a:r>
            <a:endParaRPr lang="en-US" sz="3600"/>
          </a:p>
          <a:p>
            <a:r>
              <a:rPr lang="en-US" sz="3600"/>
              <a:t>style.css: css file</a:t>
            </a:r>
            <a:endParaRPr lang="en-US" sz="3600"/>
          </a:p>
          <a:p>
            <a:r>
              <a:rPr lang="en-US" sz="3600"/>
              <a:t>bootstrap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Single-category.html</a:t>
            </a:r>
            <a:endParaRPr lang="en-US"/>
          </a:p>
        </p:txBody>
      </p:sp>
      <p:pic>
        <p:nvPicPr>
          <p:cNvPr id="3" name="Picture 2" descr="ss (2017-08-17 at 09.54.4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4973320"/>
            <a:ext cx="4963160" cy="1590675"/>
          </a:xfrm>
          <a:prstGeom prst="rect">
            <a:avLst/>
          </a:prstGeom>
        </p:spPr>
      </p:pic>
      <p:pic>
        <p:nvPicPr>
          <p:cNvPr id="16" name="Picture 15" descr="ss (2017-08-17 at 09.55.1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1526540"/>
            <a:ext cx="5915660" cy="204343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210945" y="2061210"/>
            <a:ext cx="204660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The menu is in an activated state when browsing single-category site</a:t>
            </a:r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1108075" y="1972310"/>
            <a:ext cx="6036310" cy="3037840"/>
          </a:xfrm>
          <a:prstGeom prst="bentConnector3">
            <a:avLst>
              <a:gd name="adj1" fmla="val 1002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Single-category.html(2)</a:t>
            </a:r>
            <a:endParaRPr lang="en-US"/>
          </a:p>
        </p:txBody>
      </p:sp>
      <p:pic>
        <p:nvPicPr>
          <p:cNvPr id="3" name="Picture 2" descr="ss (2017-08-17 at 09.58.4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2488565"/>
            <a:ext cx="5490210" cy="1022350"/>
          </a:xfrm>
          <a:prstGeom prst="rect">
            <a:avLst/>
          </a:prstGeom>
        </p:spPr>
      </p:pic>
      <p:pic>
        <p:nvPicPr>
          <p:cNvPr id="13" name="Picture 12" descr="ss (2017-08-17 at 09.58.5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5267960"/>
            <a:ext cx="9030970" cy="1524000"/>
          </a:xfrm>
          <a:prstGeom prst="rect">
            <a:avLst/>
          </a:prstGeom>
        </p:spPr>
      </p:pic>
      <p:pic>
        <p:nvPicPr>
          <p:cNvPr id="15" name="Picture 14" descr="ss (2017-08-17 at 09.59.2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05" y="2162175"/>
            <a:ext cx="5645785" cy="47498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194175" y="2973070"/>
            <a:ext cx="0" cy="2416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194175" y="3657600"/>
            <a:ext cx="2960370" cy="829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600"/>
              <a:t>Each itme took up 6/12 column of the grid system, which is half of the browser's width</a:t>
            </a:r>
            <a:endParaRPr lang="en-US" sz="160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76220" y="3446145"/>
            <a:ext cx="513080" cy="206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00330" y="3657600"/>
            <a:ext cx="3145155" cy="1404269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600"/>
              <a:t>The image took 5/12 of the parent container (</a:t>
            </a:r>
            <a:r>
              <a:rPr lang="en-US" sz="1600">
                <a:sym typeface="+mn-ea"/>
              </a:rPr>
              <a:t>(menu-item-tile)</a:t>
            </a:r>
            <a:endParaRPr lang="en-US" sz="1600"/>
          </a:p>
          <a:p>
            <a:endParaRPr lang="en-US" sz="1600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>
            <a:off x="9012555" y="4003040"/>
            <a:ext cx="3124200" cy="929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8594090" y="2973070"/>
            <a:ext cx="2445385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Description took 7/12 of the parent container (menu-item-tile)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Single-category.html(3)</a:t>
            </a:r>
            <a:endParaRPr lang="en-US"/>
          </a:p>
        </p:txBody>
      </p:sp>
      <p:pic>
        <p:nvPicPr>
          <p:cNvPr id="3" name="Picture 2" descr="ss (2017-08-17 at 10.06.5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4869815"/>
            <a:ext cx="8735695" cy="1628775"/>
          </a:xfrm>
          <a:prstGeom prst="rect">
            <a:avLst/>
          </a:prstGeom>
        </p:spPr>
      </p:pic>
      <p:pic>
        <p:nvPicPr>
          <p:cNvPr id="14" name="Picture 13" descr="ss (2017-08-17 at 10.07.2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3407410"/>
            <a:ext cx="4382135" cy="295275"/>
          </a:xfrm>
          <a:prstGeom prst="rect">
            <a:avLst/>
          </a:prstGeom>
        </p:spPr>
      </p:pic>
      <p:pic>
        <p:nvPicPr>
          <p:cNvPr id="15" name="Picture 14" descr="ss (2017-08-17 at 10.08.2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1319530"/>
            <a:ext cx="6579235" cy="2087880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5" idx="1"/>
            <a:endCxn id="14" idx="0"/>
          </p:cNvCxnSpPr>
          <p:nvPr/>
        </p:nvCxnSpPr>
        <p:spPr>
          <a:xfrm rot="10800000" flipV="1">
            <a:off x="2949575" y="2363470"/>
            <a:ext cx="2500630" cy="10439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2945765" y="3702685"/>
            <a:ext cx="3810" cy="111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949575" y="2363470"/>
            <a:ext cx="2194560" cy="829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600"/>
              <a:t>Prevent the overflow content from messing up the presentation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Menu-categories.html: Different sizes</a:t>
            </a:r>
            <a:endParaRPr lang="en-US"/>
          </a:p>
        </p:txBody>
      </p:sp>
      <p:pic>
        <p:nvPicPr>
          <p:cNvPr id="4" name="Picture 3" descr="ss (2017-08-17 at 10.11.0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4848860"/>
            <a:ext cx="2711450" cy="1471930"/>
          </a:xfrm>
          <a:prstGeom prst="rect">
            <a:avLst/>
          </a:prstGeom>
        </p:spPr>
      </p:pic>
      <p:pic>
        <p:nvPicPr>
          <p:cNvPr id="5" name="Picture 4" descr="ss (2017-08-17 at 10.10.5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80" y="4784725"/>
            <a:ext cx="3103880" cy="1536065"/>
          </a:xfrm>
          <a:prstGeom prst="rect">
            <a:avLst/>
          </a:prstGeom>
        </p:spPr>
      </p:pic>
      <p:pic>
        <p:nvPicPr>
          <p:cNvPr id="6" name="Picture 5" descr="ss (2017-08-17 at 10.10.5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0" y="2075815"/>
            <a:ext cx="3445510" cy="2049780"/>
          </a:xfrm>
          <a:prstGeom prst="rect">
            <a:avLst/>
          </a:prstGeom>
        </p:spPr>
      </p:pic>
      <p:pic>
        <p:nvPicPr>
          <p:cNvPr id="7" name="Picture 6" descr="ss (2017-08-17 at 10.10.4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40" y="1911350"/>
            <a:ext cx="5189855" cy="2378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802890" y="428942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Large- 4 columns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017510" y="4125595"/>
            <a:ext cx="205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Medium- 3 columns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328660" y="6320790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Small- 2 columns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89760" y="6320790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Extra small- 1 column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Menu-categories.html(2)</a:t>
            </a:r>
            <a:endParaRPr lang="en-US"/>
          </a:p>
        </p:txBody>
      </p:sp>
      <p:pic>
        <p:nvPicPr>
          <p:cNvPr id="4" name="Picture 3" descr="ss (2017-08-17 at 10.15.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4326255"/>
            <a:ext cx="9198610" cy="775970"/>
          </a:xfrm>
          <a:prstGeom prst="rect">
            <a:avLst/>
          </a:prstGeom>
        </p:spPr>
      </p:pic>
      <p:pic>
        <p:nvPicPr>
          <p:cNvPr id="5" name="Picture 4" descr="ss (2017-08-17 at 10.15.4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10" y="1226185"/>
            <a:ext cx="2574290" cy="1927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2811145"/>
            <a:ext cx="364299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Newly defined xxs (extra-extra-small) columns system for 1 column display</a:t>
            </a:r>
            <a:endParaRPr lang="en-US"/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 flipV="1">
            <a:off x="8337550" y="2190115"/>
            <a:ext cx="441325" cy="2136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971800" y="5557520"/>
            <a:ext cx="113792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4 columns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55160" y="5557520"/>
            <a:ext cx="113792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3 columns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947410" y="5557520"/>
            <a:ext cx="113792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2 columns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484110" y="5557520"/>
            <a:ext cx="113792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1 columns</a:t>
            </a:r>
            <a:endParaRPr lang="en-US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3533775" y="5109210"/>
            <a:ext cx="6985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5024120" y="5133340"/>
            <a:ext cx="127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6516370" y="5096510"/>
            <a:ext cx="635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flipV="1">
            <a:off x="8053070" y="5121275"/>
            <a:ext cx="3810" cy="43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Presentation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/>
      <vt:lpstr>Arial Unicode MS</vt:lpstr>
      <vt:lpstr>Calibri</vt:lpstr>
      <vt:lpstr>Segoe Print</vt:lpstr>
      <vt:lpstr>Office Theme</vt:lpstr>
      <vt:lpstr>CSS-Bootstrap</vt:lpstr>
      <vt:lpstr>Webpage's Component</vt:lpstr>
      <vt:lpstr>Main content - jumbotron</vt:lpstr>
      <vt:lpstr>Main content - tiles</vt:lpstr>
      <vt:lpstr>Footer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CSS-Bootstrap</dc:title>
  <dc:creator/>
  <cp:lastModifiedBy>TangKien</cp:lastModifiedBy>
  <cp:revision>15</cp:revision>
  <dcterms:created xsi:type="dcterms:W3CDTF">2017-08-15T13:44:00Z</dcterms:created>
  <dcterms:modified xsi:type="dcterms:W3CDTF">2017-08-17T15:19:36Z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