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>
                <a:gradFill>
                  <a:gsLst>
                    <a:gs pos="95000">
                      <a:schemeClr val="tx1"/>
                    </a:gs>
                    <a:gs pos="0">
                      <a:srgbClr val="FF0000"/>
                    </a:gs>
                    <a:gs pos="52000">
                      <a:srgbClr val="C00000"/>
                    </a:gs>
                  </a:gsLst>
                  <a:lin ang="0"/>
                  <a:tileRect/>
                </a:gradFill>
                <a:effectLst/>
              </a:rPr>
              <a:t>Javascript</a:t>
            </a:r>
            <a:endParaRPr lang="en-US" sz="13800" dirty="0">
              <a:gradFill>
                <a:gsLst>
                  <a:gs pos="95000">
                    <a:schemeClr val="tx1"/>
                  </a:gs>
                  <a:gs pos="0">
                    <a:srgbClr val="FF0000"/>
                  </a:gs>
                  <a:gs pos="52000">
                    <a:srgbClr val="C00000"/>
                  </a:gs>
                </a:gsLst>
                <a:lin ang="0"/>
                <a:tileRect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55" y="3510280"/>
            <a:ext cx="12124690" cy="1655445"/>
          </a:xfrm>
        </p:spPr>
        <p:txBody>
          <a:bodyPr>
            <a:noAutofit/>
          </a:bodyPr>
          <a:lstStyle/>
          <a:p>
            <a:r>
              <a:rPr lang="en-US" sz="7200" dirty="0">
                <a:gradFill>
                  <a:gsLst>
                    <a:gs pos="95000">
                      <a:schemeClr val="tx1"/>
                    </a:gs>
                    <a:gs pos="0">
                      <a:srgbClr val="FF0000"/>
                    </a:gs>
                    <a:gs pos="52000">
                      <a:srgbClr val="C00000"/>
                    </a:gs>
                  </a:gsLst>
                  <a:lin ang="0"/>
                  <a:tileRect/>
                </a:gradFill>
                <a:effectLst/>
                <a:sym typeface="+mn-ea"/>
              </a:rPr>
              <a:t>Module 4 - Assignment</a:t>
            </a:r>
            <a:endParaRPr lang="en-US" sz="7200" dirty="0">
              <a:gradFill>
                <a:gsLst>
                  <a:gs pos="95000">
                    <a:schemeClr val="tx1"/>
                  </a:gs>
                  <a:gs pos="0">
                    <a:srgbClr val="FF0000"/>
                  </a:gs>
                  <a:gs pos="52000">
                    <a:srgbClr val="C00000"/>
                  </a:gs>
                </a:gsLst>
                <a:lin ang="0"/>
                <a:tileRect/>
              </a:gra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 names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Created for the assignment</a:t>
            </a:r>
            <a:endParaRPr lang="en-US"/>
          </a:p>
        </p:txBody>
      </p:sp>
      <p:pic>
        <p:nvPicPr>
          <p:cNvPr id="4" name="Picture 3" descr="sublime_text_2017-08-24_23-19-45 - Co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2888615"/>
            <a:ext cx="10550525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Requirement</a:t>
            </a:r>
            <a:endParaRPr lang="en-US"/>
          </a:p>
        </p:txBody>
      </p:sp>
      <p:pic>
        <p:nvPicPr>
          <p:cNvPr id="5" name="Content Placeholder 4" descr="sublime_text_2017-08-24_23-20-16 - Cop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7005" y="3373120"/>
            <a:ext cx="9317990" cy="28435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38200" y="1691005"/>
            <a:ext cx="982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If the name start with “</a:t>
            </a:r>
            <a:r>
              <a:rPr lang="en-US" sz="2800">
                <a:solidFill>
                  <a:srgbClr val="FF0000"/>
                </a:solidFill>
              </a:rPr>
              <a:t>J</a:t>
            </a:r>
            <a:r>
              <a:rPr lang="en-US" sz="2800"/>
              <a:t>” or “</a:t>
            </a:r>
            <a:r>
              <a:rPr lang="en-US" sz="2800">
                <a:solidFill>
                  <a:srgbClr val="FF0000"/>
                </a:solidFill>
              </a:rPr>
              <a:t>j</a:t>
            </a:r>
            <a:r>
              <a:rPr lang="en-US" sz="2800"/>
              <a:t>”, print </a:t>
            </a:r>
            <a:r>
              <a:rPr lang="en-US" sz="2800">
                <a:solidFill>
                  <a:srgbClr val="FF0000"/>
                </a:solidFill>
              </a:rPr>
              <a:t>“Goodbye J “</a:t>
            </a:r>
            <a:r>
              <a:rPr lang="en-US" sz="2800">
                <a:solidFill>
                  <a:schemeClr val="tx1"/>
                </a:solidFill>
              </a:rPr>
              <a:t>+</a:t>
            </a:r>
            <a:r>
              <a:rPr lang="en-US" sz="2800">
                <a:solidFill>
                  <a:srgbClr val="FF0000"/>
                </a:solidFill>
              </a:rPr>
              <a:t> name</a:t>
            </a:r>
            <a:r>
              <a:rPr lang="en-US" sz="2800"/>
              <a:t>, else print </a:t>
            </a:r>
            <a:r>
              <a:rPr lang="en-US" sz="2800">
                <a:solidFill>
                  <a:srgbClr val="FF0000"/>
                </a:solidFill>
              </a:rPr>
              <a:t>“Hello “</a:t>
            </a:r>
            <a:r>
              <a:rPr lang="en-US" sz="2800">
                <a:solidFill>
                  <a:schemeClr val="tx1"/>
                </a:solidFill>
              </a:rPr>
              <a:t>+</a:t>
            </a:r>
            <a:r>
              <a:rPr lang="en-US" sz="2800">
                <a:solidFill>
                  <a:srgbClr val="FF0000"/>
                </a:solidFill>
              </a:rPr>
              <a:t> name </a:t>
            </a:r>
            <a:r>
              <a:rPr lang="en-US" sz="2800">
                <a:solidFill>
                  <a:schemeClr val="tx1"/>
                </a:solidFill>
              </a:rPr>
              <a:t>: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2644140"/>
            <a:ext cx="7138035" cy="368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string.indexOf(searchvalue, start): search a specific words in the string:</a:t>
            </a: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7488555" y="2828290"/>
            <a:ext cx="1344930" cy="960120"/>
          </a:xfrm>
          <a:prstGeom prst="bentConnector3">
            <a:avLst>
              <a:gd name="adj1" fmla="val 1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Javascript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TangKien</cp:lastModifiedBy>
  <cp:revision>61</cp:revision>
  <dcterms:created xsi:type="dcterms:W3CDTF">2017-08-21T01:49:00Z</dcterms:created>
  <dcterms:modified xsi:type="dcterms:W3CDTF">2017-08-24T16:29:10Z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1033-10.2.0.5926</vt:lpwstr>
  </property>
</Properties>
</file>