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64" r:id="rId6"/>
    <p:sldId id="271" r:id="rId7"/>
    <p:sldId id="270" r:id="rId8"/>
    <p:sldId id="272" r:id="rId9"/>
    <p:sldId id="273" r:id="rId10"/>
    <p:sldId id="27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 snapToObjects="1" showGuides="1">
      <p:cViewPr>
        <p:scale>
          <a:sx n="70" d="100"/>
          <a:sy n="70" d="100"/>
        </p:scale>
        <p:origin x="-1290" y="-120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14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***INSTRUCTIONS ON HOW TO APPLY IMAGE MASKING TO SLIDE LAYOUT***</a:t>
            </a:r>
            <a:br>
              <a:rPr lang="en-CA" dirty="0" smtClean="0"/>
            </a:br>
            <a:r>
              <a:rPr lang="en-CA" dirty="0" smtClean="0"/>
              <a:t>STEP 1: Click icon to insert image</a:t>
            </a:r>
            <a:br>
              <a:rPr lang="en-CA" dirty="0" smtClean="0"/>
            </a:br>
            <a:r>
              <a:rPr lang="en-CA" dirty="0" smtClean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Mechanical Property Machine Learning Models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Robert Tang-Kong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Summary of Results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 models, density</a:t>
            </a:r>
            <a:endParaRPr lang="en-CA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20084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density data as initial judge of model efficacy</a:t>
            </a:r>
          </a:p>
          <a:p>
            <a:pPr lvl="1"/>
            <a:r>
              <a:rPr lang="en-CA" dirty="0" smtClean="0"/>
              <a:t>Random Forest, 12 feat/estimator</a:t>
            </a:r>
          </a:p>
          <a:p>
            <a:pPr lvl="1"/>
            <a:r>
              <a:rPr lang="en-CA" dirty="0" smtClean="0"/>
              <a:t>Standard magpie features</a:t>
            </a:r>
          </a:p>
          <a:p>
            <a:pPr lvl="1"/>
            <a:r>
              <a:rPr lang="en-CA" dirty="0" smtClean="0"/>
              <a:t>Removing single elements and problem compositions</a:t>
            </a:r>
          </a:p>
          <a:p>
            <a:pPr marL="0" lvl="1" indent="0">
              <a:buNone/>
            </a:pPr>
            <a:r>
              <a:rPr lang="en-CA" b="1" dirty="0" smtClean="0"/>
              <a:t>Thoughts</a:t>
            </a:r>
          </a:p>
          <a:p>
            <a:pPr lvl="1"/>
            <a:r>
              <a:rPr lang="en-CA" dirty="0" smtClean="0"/>
              <a:t>Model not generalizing well, but good accuracy</a:t>
            </a:r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2033"/>
            <a:ext cx="4953000" cy="330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3252033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models, density: </a:t>
            </a:r>
            <a:r>
              <a:rPr lang="en-US" dirty="0" err="1" smtClean="0"/>
              <a:t>Vegard’s</a:t>
            </a:r>
            <a:r>
              <a:rPr lang="en-US" dirty="0" smtClean="0"/>
              <a:t> law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58" y="2284958"/>
            <a:ext cx="4573042" cy="45730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" y="2284958"/>
            <a:ext cx="4573042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091"/>
            <a:ext cx="7315200" cy="753033"/>
          </a:xfrm>
        </p:spPr>
        <p:txBody>
          <a:bodyPr/>
          <a:lstStyle/>
          <a:p>
            <a:r>
              <a:rPr lang="en-US" dirty="0" smtClean="0"/>
              <a:t>Feature Exploration: Density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0"/>
            <a:ext cx="1219200" cy="10897790"/>
          </a:xfrm>
        </p:spPr>
      </p:pic>
      <p:sp>
        <p:nvSpPr>
          <p:cNvPr id="8" name="Content Placeholder 29"/>
          <p:cNvSpPr txBox="1">
            <a:spLocks/>
          </p:cNvSpPr>
          <p:nvPr/>
        </p:nvSpPr>
        <p:spPr>
          <a:xfrm>
            <a:off x="4976429" y="4847659"/>
            <a:ext cx="2927350" cy="20084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Green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mode</a:t>
            </a:r>
          </a:p>
          <a:p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Yellow  Mean</a:t>
            </a:r>
          </a:p>
          <a:p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Purple  Minimum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Red  Maximum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9"/>
          <p:cNvSpPr txBox="1">
            <a:spLocks/>
          </p:cNvSpPr>
          <p:nvPr/>
        </p:nvSpPr>
        <p:spPr>
          <a:xfrm>
            <a:off x="152400" y="1243583"/>
            <a:ext cx="7620000" cy="269348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Looking at density model features, ordered by importance</a:t>
            </a:r>
          </a:p>
          <a:p>
            <a:pPr lvl="1"/>
            <a:r>
              <a:rPr lang="en-CA" dirty="0" smtClean="0"/>
              <a:t>Mode, mean trend to the top, while min/max seem less important 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dirty="0" smtClean="0"/>
              <a:t>Could justifiably leave out min/max</a:t>
            </a:r>
          </a:p>
          <a:p>
            <a:pPr lvl="1"/>
            <a:r>
              <a:rPr lang="en-CA" dirty="0" smtClean="0"/>
              <a:t>Near top, both mode and mean of same property appear together </a:t>
            </a:r>
            <a:r>
              <a:rPr lang="en-CA" dirty="0" smtClean="0">
                <a:sym typeface="Wingdings" pitchFamily="2" charset="2"/>
              </a:rPr>
              <a:t> may only need to choose one of mode/mean</a:t>
            </a:r>
          </a:p>
          <a:p>
            <a:r>
              <a:rPr lang="en-CA" dirty="0" smtClean="0">
                <a:sym typeface="Wingdings" pitchFamily="2" charset="2"/>
              </a:rPr>
              <a:t>These all come from </a:t>
            </a:r>
            <a:r>
              <a:rPr lang="en-CA" dirty="0" err="1" smtClean="0">
                <a:sym typeface="Wingdings" pitchFamily="2" charset="2"/>
              </a:rPr>
              <a:t>cf.Stoichiometry</a:t>
            </a:r>
            <a:r>
              <a:rPr lang="en-CA" dirty="0" smtClean="0">
                <a:sym typeface="Wingdings" pitchFamily="2" charset="2"/>
              </a:rPr>
              <a:t>(), which supplies 130 features…. Could cut down significantly for density specifically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37072"/>
            <a:ext cx="2743200" cy="274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45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model with reduced feature set</a:t>
            </a:r>
            <a:endParaRPr lang="en-US" dirty="0"/>
          </a:p>
        </p:txBody>
      </p:sp>
      <p:sp>
        <p:nvSpPr>
          <p:cNvPr id="5" name="Content Placeholder 29"/>
          <p:cNvSpPr txBox="1">
            <a:spLocks/>
          </p:cNvSpPr>
          <p:nvPr/>
        </p:nvSpPr>
        <p:spPr>
          <a:xfrm>
            <a:off x="446567" y="1243584"/>
            <a:ext cx="5485834" cy="13467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only mean </a:t>
            </a:r>
            <a:r>
              <a:rPr lang="en-US" dirty="0" err="1" smtClean="0"/>
              <a:t>ElementProperty</a:t>
            </a:r>
            <a:r>
              <a:rPr lang="en-US" dirty="0" smtClean="0"/>
              <a:t> Feats</a:t>
            </a:r>
          </a:p>
          <a:p>
            <a:pPr lvl="1"/>
            <a:r>
              <a:rPr lang="en-CA" dirty="0" smtClean="0"/>
              <a:t>Not much of a change, actually</a:t>
            </a:r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09"/>
            <a:ext cx="4572000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8109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 with reduced feature 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41148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27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Data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15000" y="1243584"/>
            <a:ext cx="3170082" cy="8138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highlighted compositions are: </a:t>
            </a:r>
          </a:p>
          <a:p>
            <a:r>
              <a:rPr lang="es-ES" dirty="0" smtClean="0"/>
              <a:t>Zr</a:t>
            </a:r>
            <a:r>
              <a:rPr lang="es-ES" baseline="-25000" dirty="0" smtClean="0"/>
              <a:t>57</a:t>
            </a:r>
            <a:r>
              <a:rPr lang="es-ES" dirty="0" smtClean="0"/>
              <a:t> </a:t>
            </a:r>
            <a:r>
              <a:rPr lang="es-ES" dirty="0"/>
              <a:t>Nb</a:t>
            </a:r>
            <a:r>
              <a:rPr lang="es-ES" baseline="-25000" dirty="0"/>
              <a:t>5</a:t>
            </a:r>
            <a:r>
              <a:rPr lang="es-ES" dirty="0"/>
              <a:t> Al</a:t>
            </a:r>
            <a:r>
              <a:rPr lang="es-ES" baseline="-25000" dirty="0"/>
              <a:t>10</a:t>
            </a:r>
            <a:r>
              <a:rPr lang="es-ES" dirty="0"/>
              <a:t> Cu</a:t>
            </a:r>
            <a:r>
              <a:rPr lang="es-ES" baseline="-25000" dirty="0"/>
              <a:t>15.4</a:t>
            </a:r>
            <a:r>
              <a:rPr lang="es-ES" dirty="0"/>
              <a:t> </a:t>
            </a:r>
            <a:r>
              <a:rPr lang="es-ES" dirty="0" smtClean="0"/>
              <a:t>Ni</a:t>
            </a:r>
            <a:r>
              <a:rPr lang="es-ES" baseline="-25000" dirty="0" smtClean="0"/>
              <a:t>1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/>
          <a:stretch/>
        </p:blipFill>
        <p:spPr>
          <a:xfrm>
            <a:off x="0" y="1411357"/>
            <a:ext cx="5715000" cy="54357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56" y="2057400"/>
            <a:ext cx="4519216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22156" y="4953000"/>
            <a:ext cx="4519216" cy="6096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4784" y="5638799"/>
            <a:ext cx="4519216" cy="120827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4800600"/>
            <a:ext cx="685800" cy="304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400" y="3657600"/>
            <a:ext cx="533400" cy="5334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5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C465C-0AFA-4B02-8D00-CB14DF55DD9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be4c3ea6-cad5-4867-91d9-7216788d6e80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181</Words>
  <Application>Microsoft Office PowerPoint</Application>
  <PresentationFormat>On-screen Show (4:3)</PresentationFormat>
  <Paragraphs>35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Mechanical Property Machine Learning Models</vt:lpstr>
      <vt:lpstr>Initial models, density</vt:lpstr>
      <vt:lpstr>Initial models, density: Vegard’s law</vt:lpstr>
      <vt:lpstr>Feature Exploration: Density</vt:lpstr>
      <vt:lpstr>Fitting model with reduced feature set</vt:lpstr>
      <vt:lpstr>Fitting model with reduced feature set</vt:lpstr>
      <vt:lpstr>Outlier Data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2018-11-10T00:37:08Z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