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8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Data points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715000" y="1243584"/>
            <a:ext cx="3170082" cy="8138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All highlighted compositions are: </a:t>
            </a:r>
          </a:p>
          <a:p>
            <a:r>
              <a:rPr lang="es-ES" dirty="0" smtClean="0"/>
              <a:t>Zr</a:t>
            </a:r>
            <a:r>
              <a:rPr lang="es-ES" baseline="-25000" dirty="0" smtClean="0"/>
              <a:t>57</a:t>
            </a:r>
            <a:r>
              <a:rPr lang="es-ES" dirty="0" smtClean="0"/>
              <a:t> </a:t>
            </a:r>
            <a:r>
              <a:rPr lang="es-ES" dirty="0"/>
              <a:t>Nb</a:t>
            </a:r>
            <a:r>
              <a:rPr lang="es-ES" baseline="-25000" dirty="0"/>
              <a:t>5</a:t>
            </a:r>
            <a:r>
              <a:rPr lang="es-ES" dirty="0"/>
              <a:t> Al</a:t>
            </a:r>
            <a:r>
              <a:rPr lang="es-ES" baseline="-25000" dirty="0"/>
              <a:t>10</a:t>
            </a:r>
            <a:r>
              <a:rPr lang="es-ES" dirty="0"/>
              <a:t> Cu</a:t>
            </a:r>
            <a:r>
              <a:rPr lang="es-ES" baseline="-25000" dirty="0"/>
              <a:t>15.4</a:t>
            </a:r>
            <a:r>
              <a:rPr lang="es-ES" dirty="0"/>
              <a:t> </a:t>
            </a:r>
            <a:r>
              <a:rPr lang="es-ES" dirty="0" smtClean="0"/>
              <a:t>Ni</a:t>
            </a:r>
            <a:r>
              <a:rPr lang="es-ES" baseline="-25000" dirty="0" smtClean="0"/>
              <a:t>1</a:t>
            </a:r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/>
          <a:stretch/>
        </p:blipFill>
        <p:spPr>
          <a:xfrm>
            <a:off x="0" y="1411357"/>
            <a:ext cx="5715000" cy="543571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56" y="2057400"/>
            <a:ext cx="4519216" cy="48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22156" y="4953000"/>
            <a:ext cx="4519216" cy="6096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24784" y="5638799"/>
            <a:ext cx="4519216" cy="120827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0" y="4800600"/>
            <a:ext cx="685800" cy="3048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6400" y="3657600"/>
            <a:ext cx="533400" cy="5334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561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SLAC_PPT_052412</Template>
  <TotalTime>0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Outlier Data points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MechPropModels_summary</dc:title>
  <dc:creator/>
  <dc:description>Outlier Data points</dc:description>
  <cp:lastModifiedBy/>
  <cp:revision>1</cp:revision>
  <dcterms:created xsi:type="dcterms:W3CDTF">2012-06-11T23:50:00Z</dcterms:created>
  <dcterms:modified xsi:type="dcterms:W3CDTF">2018-11-10T00:17:25Z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0x0101003309C022A5BACE4D8A86646BFE6F373A</vt:lpwstr>
  </property>
  <property fmtid="{D5CDD505-2E9C-101B-9397-08002B2CF9AE}" pid="3" name="Presentation">
    <vt:lpwstr>MechPropModels_summary</vt:lpwstr>
  </property>
  <property fmtid="{D5CDD505-2E9C-101B-9397-08002B2CF9AE}" pid="4" name="SlideDescription">
    <vt:lpwstr>Outlier Data points</vt:lpwstr>
  </property>
</Properties>
</file>