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lIns="90000" rIns="90000" tIns="45000" bIns="45000" anchor="ctr" anchorCtr="1">
            <a:noAutofit/>
          </a:bodyPr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sldImg"/>
          </p:nvPr>
        </p:nvSpPr>
        <p:spPr>
          <a:xfrm>
            <a:off x="533520" y="763200"/>
            <a:ext cx="6702480" cy="377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648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Click to edit the notes format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hdr"/>
          </p:nvPr>
        </p:nvSpPr>
        <p:spPr>
          <a:xfrm>
            <a:off x="0" y="-360"/>
            <a:ext cx="3371760" cy="5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ahoma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dt" idx="4"/>
          </p:nvPr>
        </p:nvSpPr>
        <p:spPr>
          <a:xfrm>
            <a:off x="4398480" y="-360"/>
            <a:ext cx="3372120" cy="5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ahoma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ftr" idx="5"/>
          </p:nvPr>
        </p:nvSpPr>
        <p:spPr>
          <a:xfrm>
            <a:off x="0" y="9555120"/>
            <a:ext cx="3371760" cy="5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Tahoma"/>
              </a:defRPr>
            </a:lvl1pPr>
          </a:lstStyle>
          <a:p>
            <a:pPr indent="0"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ahoma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6"/>
          <p:cNvSpPr>
            <a:spLocks noGrp="1"/>
          </p:cNvSpPr>
          <p:nvPr>
            <p:ph type="sldNum" idx="6"/>
          </p:nvPr>
        </p:nvSpPr>
        <p:spPr>
          <a:xfrm>
            <a:off x="4398480" y="9555120"/>
            <a:ext cx="3372120" cy="5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240E6753-F609-43BF-BD94-FF1DC4CB8B2D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Here are important notes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93000"/>
              </a:lnSpc>
              <a:spcBef>
                <a:spcPts val="1426"/>
              </a:spcBef>
              <a:spcAft>
                <a:spcPts val="11"/>
              </a:spcAft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E17F80-7544-4A30-B16F-BE36F13E5B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93000"/>
              </a:lnSpc>
              <a:spcBef>
                <a:spcPts val="1426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343080">
              <a:lnSpc>
                <a:spcPct val="93000"/>
              </a:lnSpc>
              <a:spcBef>
                <a:spcPts val="1426"/>
              </a:spcBef>
              <a:spcAft>
                <a:spcPts val="11"/>
              </a:spcAft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343080" indent="-343080">
              <a:lnSpc>
                <a:spcPct val="93000"/>
              </a:lnSpc>
              <a:spcBef>
                <a:spcPts val="1426"/>
              </a:spcBef>
              <a:spcAft>
                <a:spcPts val="11"/>
              </a:spcAft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343080" indent="-343080">
              <a:lnSpc>
                <a:spcPct val="93000"/>
              </a:lnSpc>
              <a:spcBef>
                <a:spcPts val="1426"/>
              </a:spcBef>
              <a:spcAft>
                <a:spcPts val="11"/>
              </a:spcAft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343080" indent="-343080">
              <a:lnSpc>
                <a:spcPct val="93000"/>
              </a:lnSpc>
              <a:spcBef>
                <a:spcPts val="1426"/>
              </a:spcBef>
              <a:spcAft>
                <a:spcPts val="11"/>
              </a:spcAft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343080" indent="-343080">
              <a:lnSpc>
                <a:spcPct val="93000"/>
              </a:lnSpc>
              <a:spcBef>
                <a:spcPts val="1426"/>
              </a:spcBef>
              <a:spcAft>
                <a:spcPts val="11"/>
              </a:spcAft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43080" indent="-343080">
              <a:lnSpc>
                <a:spcPct val="93000"/>
              </a:lnSpc>
              <a:spcBef>
                <a:spcPts val="1426"/>
              </a:spcBef>
              <a:spcAft>
                <a:spcPts val="11"/>
              </a:spcAft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457200" y="635616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Tahoma"/>
              </a:defRPr>
            </a:lvl1pPr>
          </a:lstStyle>
          <a:p>
            <a:pPr indent="0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ahoma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123720" y="6356160"/>
            <a:ext cx="289404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Tahoma"/>
              </a:defRPr>
            </a:lvl1pPr>
          </a:lstStyle>
          <a:p>
            <a:pPr indent="0"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ahoma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6552720" y="6356160"/>
            <a:ext cx="21322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CD277909-D983-45AE-A6D6-CA233BC9FB4A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Detecting notes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457200" y="1600200"/>
            <a:ext cx="8229600" cy="24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Detect notes on this slide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LibreOffice/24.2.5.2$Linux_X86_64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2013-01-27T16:14:16Z</dcterms:created>
  <dc:creator/>
  <dc:description/>
  <dc:language>en-US</dc:language>
  <cp:lastModifiedBy/>
  <dcterms:modified xsi:type="dcterms:W3CDTF">2024-08-16T09:46:10Z</dcterms:modified>
  <cp:revision>1</cp:revision>
  <dc:subject/>
  <dc:title/>
</cp:coreProperties>
</file>