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1"/>
  </p:notesMasterIdLst>
  <p:sldIdLst>
    <p:sldId id="256" r:id="rId6"/>
    <p:sldId id="257" r:id="rId7"/>
    <p:sldId id="258" r:id="rId8"/>
    <p:sldId id="259" r:id="rId9"/>
    <p:sldId id="260" r:id="rId10"/>
  </p:sldIdLst>
  <p:sldSz cx="35661600" cy="26517600"/>
  <p:notesSz cx="6980238" cy="9144000"/>
  <p:defaultTextStyle>
    <a:defPPr>
      <a:defRPr lang="en-US"/>
    </a:defPPr>
    <a:lvl1pPr algn="l" rtl="0" eaLnBrk="0" fontAlgn="base" hangingPunct="0">
      <a:spcBef>
        <a:spcPct val="0"/>
      </a:spcBef>
      <a:spcAft>
        <a:spcPct val="0"/>
      </a:spcAft>
      <a:defRPr sz="7000" kern="1200">
        <a:solidFill>
          <a:schemeClr val="tx1"/>
        </a:solidFill>
        <a:latin typeface="Arial" panose="020B0604020202020204" pitchFamily="34" charset="0"/>
        <a:ea typeface="MS PGothic" panose="020B0600070205080204" pitchFamily="34" charset="-128"/>
        <a:cs typeface="+mn-cs"/>
      </a:defRPr>
    </a:lvl1pPr>
    <a:lvl2pPr marL="368300" indent="85725" algn="l" rtl="0" eaLnBrk="0" fontAlgn="base" hangingPunct="0">
      <a:spcBef>
        <a:spcPct val="0"/>
      </a:spcBef>
      <a:spcAft>
        <a:spcPct val="0"/>
      </a:spcAft>
      <a:defRPr sz="7000" kern="1200">
        <a:solidFill>
          <a:schemeClr val="tx1"/>
        </a:solidFill>
        <a:latin typeface="Arial" panose="020B0604020202020204" pitchFamily="34" charset="0"/>
        <a:ea typeface="MS PGothic" panose="020B0600070205080204" pitchFamily="34" charset="-128"/>
        <a:cs typeface="+mn-cs"/>
      </a:defRPr>
    </a:lvl2pPr>
    <a:lvl3pPr marL="738188" indent="173038" algn="l" rtl="0" eaLnBrk="0" fontAlgn="base" hangingPunct="0">
      <a:spcBef>
        <a:spcPct val="0"/>
      </a:spcBef>
      <a:spcAft>
        <a:spcPct val="0"/>
      </a:spcAft>
      <a:defRPr sz="7000" kern="1200">
        <a:solidFill>
          <a:schemeClr val="tx1"/>
        </a:solidFill>
        <a:latin typeface="Arial" panose="020B0604020202020204" pitchFamily="34" charset="0"/>
        <a:ea typeface="MS PGothic" panose="020B0600070205080204" pitchFamily="34" charset="-128"/>
        <a:cs typeface="+mn-cs"/>
      </a:defRPr>
    </a:lvl3pPr>
    <a:lvl4pPr marL="1108075" indent="260350" algn="l" rtl="0" eaLnBrk="0" fontAlgn="base" hangingPunct="0">
      <a:spcBef>
        <a:spcPct val="0"/>
      </a:spcBef>
      <a:spcAft>
        <a:spcPct val="0"/>
      </a:spcAft>
      <a:defRPr sz="7000" kern="1200">
        <a:solidFill>
          <a:schemeClr val="tx1"/>
        </a:solidFill>
        <a:latin typeface="Arial" panose="020B0604020202020204" pitchFamily="34" charset="0"/>
        <a:ea typeface="MS PGothic" panose="020B0600070205080204" pitchFamily="34" charset="-128"/>
        <a:cs typeface="+mn-cs"/>
      </a:defRPr>
    </a:lvl4pPr>
    <a:lvl5pPr marL="1477963" indent="347663" algn="l" rtl="0" eaLnBrk="0" fontAlgn="base" hangingPunct="0">
      <a:spcBef>
        <a:spcPct val="0"/>
      </a:spcBef>
      <a:spcAft>
        <a:spcPct val="0"/>
      </a:spcAft>
      <a:defRPr sz="70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70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70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70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70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352">
          <p15:clr>
            <a:srgbClr val="A4A3A4"/>
          </p15:clr>
        </p15:guide>
        <p15:guide id="2" pos="112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BF7"/>
    <a:srgbClr val="C3D3F7"/>
    <a:srgbClr val="809FE8"/>
    <a:srgbClr val="85A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40" d="100"/>
          <a:sy n="40" d="100"/>
        </p:scale>
        <p:origin x="342" y="150"/>
      </p:cViewPr>
      <p:guideLst>
        <p:guide orient="horz" pos="8352"/>
        <p:guide pos="11232"/>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grete,Karla" userId="a24437ca-0e54-4d2c-b2cf-385fa32cff46" providerId="ADAL" clId="{271BE11D-0717-4948-9F26-0D6CC3078000}"/>
    <pc:docChg chg="modSld">
      <pc:chgData name="Negrete,Karla" userId="a24437ca-0e54-4d2c-b2cf-385fa32cff46" providerId="ADAL" clId="{271BE11D-0717-4948-9F26-0D6CC3078000}" dt="2024-04-30T17:58:22.237" v="2" actId="1076"/>
      <pc:docMkLst>
        <pc:docMk/>
      </pc:docMkLst>
      <pc:sldChg chg="modSp mod">
        <pc:chgData name="Negrete,Karla" userId="a24437ca-0e54-4d2c-b2cf-385fa32cff46" providerId="ADAL" clId="{271BE11D-0717-4948-9F26-0D6CC3078000}" dt="2024-04-30T17:58:22.237" v="2" actId="1076"/>
        <pc:sldMkLst>
          <pc:docMk/>
          <pc:sldMk cId="0" sldId="256"/>
        </pc:sldMkLst>
        <pc:picChg chg="mod">
          <ac:chgData name="Negrete,Karla" userId="a24437ca-0e54-4d2c-b2cf-385fa32cff46" providerId="ADAL" clId="{271BE11D-0717-4948-9F26-0D6CC3078000}" dt="2024-04-30T17:58:22.237" v="2" actId="1076"/>
          <ac:picMkLst>
            <pc:docMk/>
            <pc:sldMk cId="0" sldId="256"/>
            <ac:picMk id="28" creationId="{00C3CFD0-CFEA-30D1-D967-D1A556B92AD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1DD79CF-2F7E-659D-D759-50ECF6AACCBF}"/>
              </a:ext>
            </a:extLst>
          </p:cNvPr>
          <p:cNvSpPr>
            <a:spLocks noGrp="1" noChangeArrowheads="1"/>
          </p:cNvSpPr>
          <p:nvPr>
            <p:ph type="hdr" sz="quarter"/>
          </p:nvPr>
        </p:nvSpPr>
        <p:spPr bwMode="auto">
          <a:xfrm>
            <a:off x="0" y="0"/>
            <a:ext cx="3024188" cy="457200"/>
          </a:xfrm>
          <a:prstGeom prst="rect">
            <a:avLst/>
          </a:prstGeom>
          <a:noFill/>
          <a:ln>
            <a:noFill/>
          </a:ln>
          <a:effectLst/>
        </p:spPr>
        <p:txBody>
          <a:bodyPr vert="horz" wrap="square" lIns="91263" tIns="45632" rIns="91263" bIns="45632" numCol="1" anchor="t" anchorCtr="0" compatLnSpc="1">
            <a:prstTxWarp prst="textNoShape">
              <a:avLst/>
            </a:prstTxWarp>
          </a:bodyPr>
          <a:lstStyle>
            <a:lvl1pPr defTabSz="912813" eaLnBrk="1" hangingPunct="1">
              <a:defRPr sz="1200">
                <a:latin typeface="Arial" charset="0"/>
                <a:ea typeface="ＭＳ Ｐゴシック" charset="0"/>
                <a:cs typeface="+mn-cs"/>
              </a:defRPr>
            </a:lvl1pPr>
          </a:lstStyle>
          <a:p>
            <a:pPr>
              <a:defRPr/>
            </a:pPr>
            <a:endParaRPr lang="en-US"/>
          </a:p>
        </p:txBody>
      </p:sp>
      <p:sp>
        <p:nvSpPr>
          <p:cNvPr id="3075" name="Rectangle 3">
            <a:extLst>
              <a:ext uri="{FF2B5EF4-FFF2-40B4-BE49-F238E27FC236}">
                <a16:creationId xmlns:a16="http://schemas.microsoft.com/office/drawing/2014/main" id="{8A08AD14-11A7-F1D4-2648-2ABE47011F46}"/>
              </a:ext>
            </a:extLst>
          </p:cNvPr>
          <p:cNvSpPr>
            <a:spLocks noGrp="1" noChangeArrowheads="1"/>
          </p:cNvSpPr>
          <p:nvPr>
            <p:ph type="dt" idx="1"/>
          </p:nvPr>
        </p:nvSpPr>
        <p:spPr bwMode="auto">
          <a:xfrm>
            <a:off x="3954463" y="0"/>
            <a:ext cx="3024187" cy="457200"/>
          </a:xfrm>
          <a:prstGeom prst="rect">
            <a:avLst/>
          </a:prstGeom>
          <a:noFill/>
          <a:ln>
            <a:noFill/>
          </a:ln>
          <a:effectLst/>
        </p:spPr>
        <p:txBody>
          <a:bodyPr vert="horz" wrap="square" lIns="91263" tIns="45632" rIns="91263" bIns="45632" numCol="1" anchor="t" anchorCtr="0" compatLnSpc="1">
            <a:prstTxWarp prst="textNoShape">
              <a:avLst/>
            </a:prstTxWarp>
          </a:bodyPr>
          <a:lstStyle>
            <a:lvl1pPr algn="r" defTabSz="912813" eaLnBrk="1" hangingPunct="1">
              <a:defRPr sz="1200">
                <a:latin typeface="Arial" charset="0"/>
                <a:ea typeface="ＭＳ Ｐゴシック" charset="0"/>
                <a:cs typeface="+mn-cs"/>
              </a:defRPr>
            </a:lvl1pPr>
          </a:lstStyle>
          <a:p>
            <a:pPr>
              <a:defRPr/>
            </a:pPr>
            <a:endParaRPr lang="en-US"/>
          </a:p>
        </p:txBody>
      </p:sp>
      <p:sp>
        <p:nvSpPr>
          <p:cNvPr id="13316" name="Rectangle 4">
            <a:extLst>
              <a:ext uri="{FF2B5EF4-FFF2-40B4-BE49-F238E27FC236}">
                <a16:creationId xmlns:a16="http://schemas.microsoft.com/office/drawing/2014/main" id="{6CD0BFDB-03D6-FA20-54CB-19C5987168D6}"/>
              </a:ext>
            </a:extLst>
          </p:cNvPr>
          <p:cNvSpPr>
            <a:spLocks noGrp="1" noRot="1" noChangeAspect="1" noChangeArrowheads="1" noTextEdit="1"/>
          </p:cNvSpPr>
          <p:nvPr>
            <p:ph type="sldImg" idx="2"/>
          </p:nvPr>
        </p:nvSpPr>
        <p:spPr bwMode="auto">
          <a:xfrm>
            <a:off x="1184275" y="684213"/>
            <a:ext cx="4611688" cy="34305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32D11B61-2257-CF2C-0D07-AB663A2EED4E}"/>
              </a:ext>
            </a:extLst>
          </p:cNvPr>
          <p:cNvSpPr>
            <a:spLocks noGrp="1" noChangeArrowheads="1"/>
          </p:cNvSpPr>
          <p:nvPr>
            <p:ph type="body" sz="quarter" idx="3"/>
          </p:nvPr>
        </p:nvSpPr>
        <p:spPr bwMode="auto">
          <a:xfrm>
            <a:off x="698500" y="4344988"/>
            <a:ext cx="5583238" cy="4114800"/>
          </a:xfrm>
          <a:prstGeom prst="rect">
            <a:avLst/>
          </a:prstGeom>
          <a:noFill/>
          <a:ln>
            <a:noFill/>
          </a:ln>
          <a:effectLst/>
        </p:spPr>
        <p:txBody>
          <a:bodyPr vert="horz" wrap="square" lIns="91263" tIns="45632" rIns="91263" bIns="4563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72B9B8B9-E4F7-A0CE-E26C-09D0874EB763}"/>
              </a:ext>
            </a:extLst>
          </p:cNvPr>
          <p:cNvSpPr>
            <a:spLocks noGrp="1" noChangeArrowheads="1"/>
          </p:cNvSpPr>
          <p:nvPr>
            <p:ph type="ftr" sz="quarter" idx="4"/>
          </p:nvPr>
        </p:nvSpPr>
        <p:spPr bwMode="auto">
          <a:xfrm>
            <a:off x="0" y="8685213"/>
            <a:ext cx="3024188" cy="457200"/>
          </a:xfrm>
          <a:prstGeom prst="rect">
            <a:avLst/>
          </a:prstGeom>
          <a:noFill/>
          <a:ln>
            <a:noFill/>
          </a:ln>
          <a:effectLst/>
        </p:spPr>
        <p:txBody>
          <a:bodyPr vert="horz" wrap="square" lIns="91263" tIns="45632" rIns="91263" bIns="45632" numCol="1" anchor="b" anchorCtr="0" compatLnSpc="1">
            <a:prstTxWarp prst="textNoShape">
              <a:avLst/>
            </a:prstTxWarp>
          </a:bodyPr>
          <a:lstStyle>
            <a:lvl1pPr defTabSz="912813" eaLnBrk="1" hangingPunct="1">
              <a:defRPr sz="1200">
                <a:latin typeface="Arial" charset="0"/>
                <a:ea typeface="ＭＳ Ｐゴシック" charset="0"/>
                <a:cs typeface="+mn-cs"/>
              </a:defRPr>
            </a:lvl1pPr>
          </a:lstStyle>
          <a:p>
            <a:pPr>
              <a:defRPr/>
            </a:pPr>
            <a:endParaRPr lang="en-US"/>
          </a:p>
        </p:txBody>
      </p:sp>
      <p:sp>
        <p:nvSpPr>
          <p:cNvPr id="3079" name="Rectangle 7">
            <a:extLst>
              <a:ext uri="{FF2B5EF4-FFF2-40B4-BE49-F238E27FC236}">
                <a16:creationId xmlns:a16="http://schemas.microsoft.com/office/drawing/2014/main" id="{9045AE3D-5A1D-5076-8E4C-FDA93BA42059}"/>
              </a:ext>
            </a:extLst>
          </p:cNvPr>
          <p:cNvSpPr>
            <a:spLocks noGrp="1" noChangeArrowheads="1"/>
          </p:cNvSpPr>
          <p:nvPr>
            <p:ph type="sldNum" sz="quarter" idx="5"/>
          </p:nvPr>
        </p:nvSpPr>
        <p:spPr bwMode="auto">
          <a:xfrm>
            <a:off x="3954463" y="8685213"/>
            <a:ext cx="3024187" cy="457200"/>
          </a:xfrm>
          <a:prstGeom prst="rect">
            <a:avLst/>
          </a:prstGeom>
          <a:noFill/>
          <a:ln>
            <a:noFill/>
          </a:ln>
          <a:effectLst/>
        </p:spPr>
        <p:txBody>
          <a:bodyPr vert="horz" wrap="square" lIns="91263" tIns="45632" rIns="91263" bIns="45632" numCol="1" anchor="b" anchorCtr="0" compatLnSpc="1">
            <a:prstTxWarp prst="textNoShape">
              <a:avLst/>
            </a:prstTxWarp>
          </a:bodyPr>
          <a:lstStyle>
            <a:lvl1pPr algn="r" defTabSz="912813" eaLnBrk="1" hangingPunct="1">
              <a:defRPr sz="1200"/>
            </a:lvl1pPr>
          </a:lstStyle>
          <a:p>
            <a:pPr>
              <a:defRPr/>
            </a:pPr>
            <a:fld id="{18ABEC1A-6367-4EAD-A9CF-21BC759E688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anose="020B0600070205080204" pitchFamily="34" charset="-128"/>
        <a:cs typeface="ＭＳ Ｐゴシック" charset="0"/>
      </a:defRPr>
    </a:lvl1pPr>
    <a:lvl2pPr marL="368300" algn="l" rtl="0" eaLnBrk="0" fontAlgn="base" hangingPunct="0">
      <a:spcBef>
        <a:spcPct val="30000"/>
      </a:spcBef>
      <a:spcAft>
        <a:spcPct val="0"/>
      </a:spcAft>
      <a:defRPr sz="1000" kern="1200">
        <a:solidFill>
          <a:schemeClr val="tx1"/>
        </a:solidFill>
        <a:latin typeface="Arial" charset="0"/>
        <a:ea typeface="MS PGothic" panose="020B0600070205080204" pitchFamily="34" charset="-128"/>
        <a:cs typeface="+mn-cs"/>
      </a:defRPr>
    </a:lvl2pPr>
    <a:lvl3pPr marL="738188" algn="l" rtl="0" eaLnBrk="0" fontAlgn="base" hangingPunct="0">
      <a:spcBef>
        <a:spcPct val="30000"/>
      </a:spcBef>
      <a:spcAft>
        <a:spcPct val="0"/>
      </a:spcAft>
      <a:defRPr sz="1000" kern="1200">
        <a:solidFill>
          <a:schemeClr val="tx1"/>
        </a:solidFill>
        <a:latin typeface="Arial" charset="0"/>
        <a:ea typeface="MS PGothic" panose="020B0600070205080204" pitchFamily="34" charset="-128"/>
        <a:cs typeface="+mn-cs"/>
      </a:defRPr>
    </a:lvl3pPr>
    <a:lvl4pPr marL="1108075" algn="l" rtl="0" eaLnBrk="0" fontAlgn="base" hangingPunct="0">
      <a:spcBef>
        <a:spcPct val="30000"/>
      </a:spcBef>
      <a:spcAft>
        <a:spcPct val="0"/>
      </a:spcAft>
      <a:defRPr sz="1000" kern="1200">
        <a:solidFill>
          <a:schemeClr val="tx1"/>
        </a:solidFill>
        <a:latin typeface="Arial" charset="0"/>
        <a:ea typeface="MS PGothic" panose="020B0600070205080204" pitchFamily="34" charset="-128"/>
        <a:cs typeface="+mn-cs"/>
      </a:defRPr>
    </a:lvl4pPr>
    <a:lvl5pPr marL="1477963" algn="l" rtl="0" eaLnBrk="0" fontAlgn="base" hangingPunct="0">
      <a:spcBef>
        <a:spcPct val="30000"/>
      </a:spcBef>
      <a:spcAft>
        <a:spcPct val="0"/>
      </a:spcAft>
      <a:defRPr sz="1000" kern="1200">
        <a:solidFill>
          <a:schemeClr val="tx1"/>
        </a:solidFill>
        <a:latin typeface="Arial" charset="0"/>
        <a:ea typeface="MS PGothic" panose="020B0600070205080204" pitchFamily="34" charset="-128"/>
        <a:cs typeface="+mn-cs"/>
      </a:defRPr>
    </a:lvl5pPr>
    <a:lvl6pPr marL="1850441" algn="l" defTabSz="370088" rtl="0" eaLnBrk="1" latinLnBrk="0" hangingPunct="1">
      <a:defRPr sz="1000" kern="1200">
        <a:solidFill>
          <a:schemeClr val="tx1"/>
        </a:solidFill>
        <a:latin typeface="+mn-lt"/>
        <a:ea typeface="+mn-ea"/>
        <a:cs typeface="+mn-cs"/>
      </a:defRPr>
    </a:lvl6pPr>
    <a:lvl7pPr marL="2220529" algn="l" defTabSz="370088" rtl="0" eaLnBrk="1" latinLnBrk="0" hangingPunct="1">
      <a:defRPr sz="1000" kern="1200">
        <a:solidFill>
          <a:schemeClr val="tx1"/>
        </a:solidFill>
        <a:latin typeface="+mn-lt"/>
        <a:ea typeface="+mn-ea"/>
        <a:cs typeface="+mn-cs"/>
      </a:defRPr>
    </a:lvl7pPr>
    <a:lvl8pPr marL="2590618" algn="l" defTabSz="370088" rtl="0" eaLnBrk="1" latinLnBrk="0" hangingPunct="1">
      <a:defRPr sz="1000" kern="1200">
        <a:solidFill>
          <a:schemeClr val="tx1"/>
        </a:solidFill>
        <a:latin typeface="+mn-lt"/>
        <a:ea typeface="+mn-ea"/>
        <a:cs typeface="+mn-cs"/>
      </a:defRPr>
    </a:lvl8pPr>
    <a:lvl9pPr marL="2960706" algn="l" defTabSz="370088"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B02C843A-A355-8983-8EE3-CC1DC66DD35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000">
                <a:solidFill>
                  <a:schemeClr val="tx1"/>
                </a:solidFill>
                <a:latin typeface="Arial" panose="020B0604020202020204" pitchFamily="34" charset="0"/>
                <a:ea typeface="MS PGothic" panose="020B0600070205080204" pitchFamily="34" charset="-128"/>
              </a:defRPr>
            </a:lvl1pPr>
            <a:lvl2pPr marL="742950" indent="-285750" defTabSz="912813">
              <a:spcBef>
                <a:spcPct val="30000"/>
              </a:spcBef>
              <a:defRPr sz="1000">
                <a:solidFill>
                  <a:schemeClr val="tx1"/>
                </a:solidFill>
                <a:latin typeface="Arial" panose="020B0604020202020204" pitchFamily="34" charset="0"/>
                <a:ea typeface="MS PGothic" panose="020B0600070205080204" pitchFamily="34" charset="-128"/>
              </a:defRPr>
            </a:lvl2pPr>
            <a:lvl3pPr marL="1143000" indent="-228600" defTabSz="912813">
              <a:spcBef>
                <a:spcPct val="30000"/>
              </a:spcBef>
              <a:defRPr sz="1000">
                <a:solidFill>
                  <a:schemeClr val="tx1"/>
                </a:solidFill>
                <a:latin typeface="Arial" panose="020B0604020202020204" pitchFamily="34" charset="0"/>
                <a:ea typeface="MS PGothic" panose="020B0600070205080204" pitchFamily="34" charset="-128"/>
              </a:defRPr>
            </a:lvl3pPr>
            <a:lvl4pPr marL="1600200" indent="-228600" defTabSz="912813">
              <a:spcBef>
                <a:spcPct val="30000"/>
              </a:spcBef>
              <a:defRPr sz="1000">
                <a:solidFill>
                  <a:schemeClr val="tx1"/>
                </a:solidFill>
                <a:latin typeface="Arial" panose="020B0604020202020204" pitchFamily="34" charset="0"/>
                <a:ea typeface="MS PGothic" panose="020B0600070205080204" pitchFamily="34" charset="-128"/>
              </a:defRPr>
            </a:lvl4pPr>
            <a:lvl5pPr marL="2057400" indent="-228600" defTabSz="912813">
              <a:spcBef>
                <a:spcPct val="30000"/>
              </a:spcBef>
              <a:defRPr sz="1000">
                <a:solidFill>
                  <a:schemeClr val="tx1"/>
                </a:solidFill>
                <a:latin typeface="Arial" panose="020B0604020202020204" pitchFamily="34" charset="0"/>
                <a:ea typeface="MS PGothic" panose="020B0600070205080204" pitchFamily="34" charset="-128"/>
              </a:defRPr>
            </a:lvl5pPr>
            <a:lvl6pPr marL="2514600" indent="-228600" defTabSz="912813" eaLnBrk="0" fontAlgn="base" hangingPunct="0">
              <a:spcBef>
                <a:spcPct val="30000"/>
              </a:spcBef>
              <a:spcAft>
                <a:spcPct val="0"/>
              </a:spcAft>
              <a:defRPr sz="1000">
                <a:solidFill>
                  <a:schemeClr val="tx1"/>
                </a:solidFill>
                <a:latin typeface="Arial" panose="020B0604020202020204" pitchFamily="34" charset="0"/>
                <a:ea typeface="MS PGothic" panose="020B0600070205080204" pitchFamily="34" charset="-128"/>
              </a:defRPr>
            </a:lvl6pPr>
            <a:lvl7pPr marL="2971800" indent="-228600" defTabSz="912813" eaLnBrk="0" fontAlgn="base" hangingPunct="0">
              <a:spcBef>
                <a:spcPct val="30000"/>
              </a:spcBef>
              <a:spcAft>
                <a:spcPct val="0"/>
              </a:spcAft>
              <a:defRPr sz="1000">
                <a:solidFill>
                  <a:schemeClr val="tx1"/>
                </a:solidFill>
                <a:latin typeface="Arial" panose="020B0604020202020204" pitchFamily="34" charset="0"/>
                <a:ea typeface="MS PGothic" panose="020B0600070205080204" pitchFamily="34" charset="-128"/>
              </a:defRPr>
            </a:lvl7pPr>
            <a:lvl8pPr marL="3429000" indent="-228600" defTabSz="912813" eaLnBrk="0" fontAlgn="base" hangingPunct="0">
              <a:spcBef>
                <a:spcPct val="30000"/>
              </a:spcBef>
              <a:spcAft>
                <a:spcPct val="0"/>
              </a:spcAft>
              <a:defRPr sz="1000">
                <a:solidFill>
                  <a:schemeClr val="tx1"/>
                </a:solidFill>
                <a:latin typeface="Arial" panose="020B0604020202020204" pitchFamily="34" charset="0"/>
                <a:ea typeface="MS PGothic" panose="020B0600070205080204" pitchFamily="34" charset="-128"/>
              </a:defRPr>
            </a:lvl8pPr>
            <a:lvl9pPr marL="3886200" indent="-228600" defTabSz="912813" eaLnBrk="0" fontAlgn="base" hangingPunct="0">
              <a:spcBef>
                <a:spcPct val="30000"/>
              </a:spcBef>
              <a:spcAft>
                <a:spcPct val="0"/>
              </a:spcAft>
              <a:defRPr sz="1000">
                <a:solidFill>
                  <a:schemeClr val="tx1"/>
                </a:solidFill>
                <a:latin typeface="Arial" panose="020B0604020202020204" pitchFamily="34" charset="0"/>
                <a:ea typeface="MS PGothic" panose="020B0600070205080204" pitchFamily="34" charset="-128"/>
              </a:defRPr>
            </a:lvl9pPr>
          </a:lstStyle>
          <a:p>
            <a:pPr>
              <a:spcBef>
                <a:spcPct val="0"/>
              </a:spcBef>
            </a:pPr>
            <a:fld id="{647737BE-20FF-4FDE-A8E4-014A15C0608B}" type="slidenum">
              <a:rPr lang="en-US" altLang="en-US" sz="1200" smtClean="0"/>
              <a:pPr>
                <a:spcBef>
                  <a:spcPct val="0"/>
                </a:spcBef>
              </a:pPr>
              <a:t>1</a:t>
            </a:fld>
            <a:endParaRPr lang="en-US" altLang="en-US" sz="1200"/>
          </a:p>
        </p:txBody>
      </p:sp>
      <p:sp>
        <p:nvSpPr>
          <p:cNvPr id="15362" name="Rectangle 2">
            <a:extLst>
              <a:ext uri="{FF2B5EF4-FFF2-40B4-BE49-F238E27FC236}">
                <a16:creationId xmlns:a16="http://schemas.microsoft.com/office/drawing/2014/main" id="{ECEDA33D-83B2-5728-8785-8B51DD88235A}"/>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62B4DCA9-ED38-5E1C-557D-BD3CEF79E1DA}"/>
              </a:ext>
            </a:extLst>
          </p:cNvPr>
          <p:cNvSpPr>
            <a:spLocks noGrp="1" noChangeArrowheads="1"/>
          </p:cNvSpPr>
          <p:nvPr>
            <p:ph type="body" idx="1"/>
          </p:nvPr>
        </p:nvSpPr>
        <p:spPr/>
        <p:txBody>
          <a:bodyPr/>
          <a:lstStyle/>
          <a:p>
            <a:pPr eaLnBrk="1" hangingPunct="1">
              <a:spcBef>
                <a:spcPct val="50000"/>
              </a:spcBef>
              <a:defRPr/>
            </a:pPr>
            <a:r>
              <a:rPr lang="en-US">
                <a:latin typeface="Arial"/>
                <a:ea typeface="ＭＳ Ｐゴシック"/>
                <a:cs typeface="Arial"/>
              </a:rPr>
              <a:t>Introduction: </a:t>
            </a:r>
            <a:r>
              <a:rPr lang="en-US">
                <a:latin typeface="Arial"/>
                <a:ea typeface="MS PGothic"/>
                <a:cs typeface="Arial"/>
              </a:rPr>
              <a:t>The Spotted Lanternfly (</a:t>
            </a:r>
            <a:r>
              <a:rPr lang="en-US" err="1">
                <a:latin typeface="Arial"/>
                <a:ea typeface="MS PGothic"/>
                <a:cs typeface="Arial"/>
              </a:rPr>
              <a:t>Lycorma</a:t>
            </a:r>
            <a:r>
              <a:rPr lang="en-US">
                <a:latin typeface="Arial"/>
                <a:ea typeface="MS PGothic"/>
                <a:cs typeface="Arial"/>
              </a:rPr>
              <a:t> </a:t>
            </a:r>
            <a:r>
              <a:rPr lang="en-US" err="1">
                <a:latin typeface="Arial"/>
                <a:ea typeface="MS PGothic"/>
                <a:cs typeface="Arial"/>
              </a:rPr>
              <a:t>delicatula</a:t>
            </a:r>
            <a:r>
              <a:rPr lang="en-US">
                <a:latin typeface="Arial"/>
                <a:ea typeface="MS PGothic"/>
                <a:cs typeface="Arial"/>
              </a:rPr>
              <a:t>) is an invasive insect currently occupying the Mid-Atlantic United States. With no natural predators, the Spotted Lanternfly poses a threat to various tree species and even some crops (aphis.usda.gov). Lanternflies can lay egg masses on train cars, under trucks, and on storage crates, which allows for the rapid spread of the pest across state lines. </a:t>
            </a:r>
          </a:p>
          <a:p>
            <a:pPr>
              <a:spcBef>
                <a:spcPct val="50000"/>
              </a:spcBef>
              <a:defRPr/>
            </a:pPr>
            <a:r>
              <a:rPr lang="en-US">
                <a:latin typeface="Arial"/>
                <a:ea typeface="MS PGothic"/>
                <a:cs typeface="Arial"/>
              </a:rPr>
              <a:t> It's assumed that the lanternfly entered the US via some sort of storage crate, and although preventative measures have been put in place, lanternflies are still able to hitchhike across the US in the same fashion. Not all eggs are laid in places that workers are able to safely go to remove them—which is a problem that inspired this project's conception: can we develop some sort of device that can reliably and accurately detect egg masses? </a:t>
            </a:r>
          </a:p>
          <a:p>
            <a:pPr>
              <a:spcBef>
                <a:spcPct val="50000"/>
              </a:spcBef>
              <a:defRPr/>
            </a:pPr>
            <a:endParaRPr lang="en-US">
              <a:latin typeface="Arial"/>
              <a:ea typeface="MS PGothic"/>
              <a:cs typeface="Arial"/>
            </a:endParaRPr>
          </a:p>
          <a:p>
            <a:pPr>
              <a:spcBef>
                <a:spcPct val="50000"/>
              </a:spcBef>
              <a:defRPr/>
            </a:pPr>
            <a:r>
              <a:rPr lang="en-US">
                <a:latin typeface="Arial"/>
                <a:ea typeface="MS PGothic"/>
                <a:cs typeface="Arial"/>
              </a:rPr>
              <a:t>This project seeks to develop an image processing algorithm that can automatically detect egg masses in those spaces where humans themselves often cannot safely go. Through a combination of a loop that iterates through our sample images in a database, some blurring and thresholding features, and a </a:t>
            </a:r>
            <a:r>
              <a:rPr lang="en-US" err="1">
                <a:latin typeface="Arial"/>
                <a:ea typeface="MS PGothic"/>
                <a:cs typeface="Arial"/>
              </a:rPr>
              <a:t>blobfinder</a:t>
            </a:r>
            <a:r>
              <a:rPr lang="en-US">
                <a:latin typeface="Arial"/>
                <a:ea typeface="MS PGothic"/>
                <a:cs typeface="Arial"/>
              </a:rPr>
              <a:t> function created using Cv2's </a:t>
            </a:r>
            <a:r>
              <a:rPr lang="en-US" err="1">
                <a:latin typeface="Arial"/>
                <a:ea typeface="MS PGothic"/>
                <a:cs typeface="Arial"/>
              </a:rPr>
              <a:t>SimpleBlobDetector</a:t>
            </a:r>
            <a:r>
              <a:rPr lang="en-US">
                <a:latin typeface="Arial"/>
                <a:ea typeface="MS PGothic"/>
                <a:cs typeface="Arial"/>
              </a:rPr>
              <a:t>, the end result should ideally recognize egg masses, export the results to an excel sheet, and have the long term potential to be integrated into a device that can be used to solve the issue outlined earlier. </a:t>
            </a:r>
            <a:endParaRPr lang="en-US">
              <a:cs typeface="Arial"/>
            </a:endParaRPr>
          </a:p>
          <a:p>
            <a:pPr>
              <a:spcBef>
                <a:spcPct val="50000"/>
              </a:spcBef>
              <a:defRPr/>
            </a:pPr>
            <a:endParaRPr lang="en-US">
              <a:cs typeface="Arial"/>
            </a:endParaRPr>
          </a:p>
          <a:p>
            <a:pPr>
              <a:spcBef>
                <a:spcPct val="50000"/>
              </a:spcBef>
              <a:defRPr/>
            </a:pPr>
            <a:endParaRPr lang="en-US">
              <a:cs typeface="Arial"/>
            </a:endParaRPr>
          </a:p>
          <a:p>
            <a:pPr>
              <a:spcBef>
                <a:spcPct val="50000"/>
              </a:spcBef>
              <a:defRPr/>
            </a:pPr>
            <a:r>
              <a:rPr lang="en-US">
                <a:latin typeface="Arial"/>
                <a:ea typeface="MS PGothic"/>
                <a:cs typeface="Arial"/>
              </a:rPr>
              <a:t>Data and Results:</a:t>
            </a:r>
          </a:p>
          <a:p>
            <a:pPr>
              <a:spcBef>
                <a:spcPct val="50000"/>
              </a:spcBef>
              <a:defRPr/>
            </a:pPr>
            <a:endParaRPr lang="en-US">
              <a:cs typeface="Arial"/>
            </a:endParaRPr>
          </a:p>
          <a:p>
            <a:pPr>
              <a:spcBef>
                <a:spcPct val="50000"/>
              </a:spcBef>
              <a:defRPr/>
            </a:pPr>
            <a:r>
              <a:rPr lang="en-US">
                <a:latin typeface="Arial"/>
                <a:ea typeface="MS PGothic"/>
                <a:cs typeface="Arial"/>
              </a:rPr>
              <a:t>The original code prior to my edits performed the Binarization and </a:t>
            </a:r>
            <a:r>
              <a:rPr lang="en-US" err="1">
                <a:latin typeface="Arial"/>
                <a:ea typeface="MS PGothic"/>
                <a:cs typeface="Arial"/>
              </a:rPr>
              <a:t>BlobDetector</a:t>
            </a:r>
            <a:r>
              <a:rPr lang="en-US">
                <a:latin typeface="Arial"/>
                <a:ea typeface="MS PGothic"/>
                <a:cs typeface="Arial"/>
              </a:rPr>
              <a:t> functions on images that were loaded into the code and named. These functions were written by my mentor, Karla, and still exist in the final form of the code. An issue with the code in this state that I was tasked to solve was that images had to be imported into the code, assigned a variable, and then the code would be able to perform the binarization and blob detection on the images. The issue with this is that we had a lot of sample images, and if somebody had to come in and manually define each image, it would defeat the purpose of automating the egg detection process entirely. The second issue with the code had something to do with the thresholding step. Ideally, the goal of the binarization function is to convert the image from a grayscale picture into a white screen with only the blobs in black. This is determined by an if/else statement: if the x value at y's maximum is above a certain value, then all pixels below that value will be black (0) and all pixels above that value will be white (255). Then, the </a:t>
            </a:r>
            <a:r>
              <a:rPr lang="en-US" err="1">
                <a:latin typeface="Arial"/>
                <a:ea typeface="MS PGothic"/>
                <a:cs typeface="Arial"/>
              </a:rPr>
              <a:t>BlobDetector</a:t>
            </a:r>
            <a:r>
              <a:rPr lang="en-US">
                <a:latin typeface="Arial"/>
                <a:ea typeface="MS PGothic"/>
                <a:cs typeface="Arial"/>
              </a:rPr>
              <a:t> function would identify blobs as egg masses depending on a number of parameters that are preset. The thresholding methods that were being used were producing a fuzzy image rather than the results that we needed. This was the second issue I needed to research and fix.</a:t>
            </a:r>
          </a:p>
          <a:p>
            <a:pPr>
              <a:spcBef>
                <a:spcPct val="50000"/>
              </a:spcBef>
              <a:defRPr/>
            </a:pPr>
            <a:endParaRPr lang="en-US">
              <a:cs typeface="Arial"/>
            </a:endParaRPr>
          </a:p>
          <a:p>
            <a:pPr>
              <a:spcBef>
                <a:spcPct val="50000"/>
              </a:spcBef>
              <a:defRPr/>
            </a:pPr>
            <a:r>
              <a:rPr lang="en-US">
                <a:latin typeface="Arial"/>
                <a:ea typeface="MS PGothic"/>
                <a:cs typeface="Arial"/>
              </a:rPr>
              <a:t>The first edit to the code I made was to integrate each function into a for loop that worked like this. (point to dark blue block and go through the process like a loop). For every image in the directory I assign to the code, perform each of these steps. At the end, the output would give me the image's filename, a histogram displaying the x at max y value, the blurred image, the </a:t>
            </a:r>
            <a:r>
              <a:rPr lang="en-US" err="1">
                <a:latin typeface="Arial"/>
                <a:ea typeface="MS PGothic"/>
                <a:cs typeface="Arial"/>
              </a:rPr>
              <a:t>thresholded</a:t>
            </a:r>
            <a:r>
              <a:rPr lang="en-US">
                <a:latin typeface="Arial"/>
                <a:ea typeface="MS PGothic"/>
                <a:cs typeface="Arial"/>
              </a:rPr>
              <a:t> image, and the final image with </a:t>
            </a:r>
            <a:r>
              <a:rPr lang="en-US" err="1">
                <a:latin typeface="Arial"/>
                <a:ea typeface="MS PGothic"/>
                <a:cs typeface="Arial"/>
              </a:rPr>
              <a:t>keypoints</a:t>
            </a:r>
            <a:r>
              <a:rPr lang="en-US">
                <a:latin typeface="Arial"/>
                <a:ea typeface="MS PGothic"/>
                <a:cs typeface="Arial"/>
              </a:rPr>
              <a:t> drawn in, circling the blobs and displaying the message "Number of blobs detected are:" This was done using the glob library and the function </a:t>
            </a:r>
            <a:r>
              <a:rPr lang="en-US" err="1">
                <a:latin typeface="Arial"/>
                <a:ea typeface="MS PGothic"/>
                <a:cs typeface="Arial"/>
              </a:rPr>
              <a:t>glob.iglob</a:t>
            </a:r>
            <a:r>
              <a:rPr lang="en-US">
                <a:latin typeface="Arial"/>
                <a:ea typeface="MS PGothic"/>
                <a:cs typeface="Arial"/>
              </a:rPr>
              <a:t>.</a:t>
            </a:r>
          </a:p>
          <a:p>
            <a:pPr>
              <a:spcBef>
                <a:spcPct val="50000"/>
              </a:spcBef>
              <a:defRPr/>
            </a:pPr>
            <a:endParaRPr lang="en-US">
              <a:cs typeface="Arial"/>
            </a:endParaRPr>
          </a:p>
          <a:p>
            <a:pPr>
              <a:defRPr/>
            </a:pPr>
            <a:r>
              <a:rPr lang="en-US">
                <a:latin typeface="Arial"/>
                <a:ea typeface="MS PGothic"/>
                <a:cs typeface="Arial"/>
              </a:rPr>
              <a:t>The second edit to the code I made was done after doing some research into different thresholding methods. I wrote in a new function that would perform truncated thresholding on the image before it went through the original binarization function. In truncate thresholding, values greater than the threshold are reduced to the threshold value while every other pixel remains the same. So, if I set the threshold value to 120, which is a light gray, all values between 120 and 255, which is white, would be converted to 120. This helps to isolate the blob and lighten the background of the image. I found that this works because the egg is photographed on a metal background that reflects light back to the camera. This causes the background to be lighter than the blob to begin with. Furthermore, after running the code on the images I also observed that images taken at a higher shutter speed were often more successful, since the camera sensor was exposed to the light for more time. After thresholding, the image is blurred at values of 100 and returned back into the binarization function where it undergoes blurring and thresholding again. This edit proved to be successful in perfect scenarios: images taken at 0 degrees with clearly defined blobs in the picture. Things got a bit more complicated when other smudges or gunk were present in the image, but we discuss that further in the Future Work section.</a:t>
            </a:r>
            <a:endParaRPr lang="en-US">
              <a:cs typeface="Arial"/>
            </a:endParaRPr>
          </a:p>
          <a:p>
            <a:pPr>
              <a:defRPr/>
            </a:pPr>
            <a:endParaRPr lang="en-US">
              <a:cs typeface="Arial"/>
            </a:endParaRPr>
          </a:p>
          <a:p>
            <a:pPr>
              <a:defRPr/>
            </a:pPr>
            <a:r>
              <a:rPr lang="en-US">
                <a:latin typeface="Arial"/>
                <a:ea typeface="MS PGothic"/>
                <a:cs typeface="Arial"/>
              </a:rPr>
              <a:t>The final edit I made to the code was done with the help of my mentor Karla, together we wrote one last function using </a:t>
            </a:r>
            <a:r>
              <a:rPr lang="en-US" err="1">
                <a:latin typeface="Arial"/>
                <a:ea typeface="MS PGothic"/>
                <a:cs typeface="Arial"/>
              </a:rPr>
              <a:t>dataframe</a:t>
            </a:r>
            <a:r>
              <a:rPr lang="en-US">
                <a:latin typeface="Arial"/>
                <a:ea typeface="MS PGothic"/>
                <a:cs typeface="Arial"/>
              </a:rPr>
              <a:t> in the Pandas library to export the image filenames and blob count into an excel sheet. The sheet displays the filename and the number of blobs detected. This is an important feature of the automation process because it eliminates the need for a person to look through the images themselves, instead easily notifying a reader of which images have eggs and which do not.</a:t>
            </a:r>
          </a:p>
          <a:p>
            <a:pPr>
              <a:defRPr/>
            </a:pPr>
            <a:endParaRPr lang="en-US">
              <a:cs typeface="Arial"/>
            </a:endParaRPr>
          </a:p>
          <a:p>
            <a:pPr>
              <a:defRPr/>
            </a:pPr>
            <a:endParaRPr lang="en-US">
              <a:latin typeface="Arial"/>
              <a:ea typeface="MS PGothic"/>
              <a:cs typeface="Arial"/>
            </a:endParaRPr>
          </a:p>
          <a:p>
            <a:pPr>
              <a:defRPr/>
            </a:pPr>
            <a:r>
              <a:rPr lang="en-US">
                <a:latin typeface="Arial"/>
                <a:ea typeface="MS PGothic"/>
                <a:cs typeface="Arial"/>
              </a:rPr>
              <a:t>The final leg of the research was spent analyzing the Excel sheet to determine the code's success. The code boasts roughly 61% success at correctly identifying blobs and correctly counting them. </a:t>
            </a:r>
            <a:endParaRPr lang="en-US">
              <a:cs typeface="Arial"/>
            </a:endParaRPr>
          </a:p>
          <a:p>
            <a:pPr>
              <a:spcBef>
                <a:spcPct val="50000"/>
              </a:spcBef>
              <a:defRPr/>
            </a:pPr>
            <a:endParaRPr lang="en-US">
              <a:cs typeface="Arial"/>
            </a:endParaRPr>
          </a:p>
          <a:p>
            <a:pPr>
              <a:spcBef>
                <a:spcPct val="50000"/>
              </a:spcBef>
              <a:defRPr/>
            </a:pPr>
            <a:endParaRPr lang="en-US">
              <a:cs typeface="Arial"/>
            </a:endParaRPr>
          </a:p>
          <a:p>
            <a:pPr>
              <a:spcBef>
                <a:spcPct val="50000"/>
              </a:spcBef>
              <a:defRPr/>
            </a:pPr>
            <a:endParaRPr lang="en-US">
              <a:cs typeface="Arial"/>
            </a:endParaRPr>
          </a:p>
          <a:p>
            <a:pPr>
              <a:spcBef>
                <a:spcPct val="50000"/>
              </a:spcBef>
              <a:defRPr/>
            </a:pPr>
            <a:endParaRPr lang="en-US">
              <a:cs typeface="Arial"/>
            </a:endParaRPr>
          </a:p>
          <a:p>
            <a:pPr>
              <a:spcBef>
                <a:spcPct val="50000"/>
              </a:spcBef>
              <a:defRPr/>
            </a:pPr>
            <a:endParaRPr lang="en-US">
              <a:cs typeface="Arial"/>
            </a:endParaRPr>
          </a:p>
          <a:p>
            <a:pPr>
              <a:spcBef>
                <a:spcPct val="50000"/>
              </a:spcBef>
              <a:defRPr/>
            </a:pPr>
            <a:endParaRPr lang="en-US">
              <a:cs typeface="Arial"/>
            </a:endParaRPr>
          </a:p>
          <a:p>
            <a:pPr>
              <a:spcBef>
                <a:spcPct val="50000"/>
              </a:spcBef>
              <a:defRPr/>
            </a:pPr>
            <a:endParaRPr lang="en-US">
              <a:cs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B02C843A-A355-8983-8EE3-CC1DC66DD35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000">
                <a:solidFill>
                  <a:schemeClr val="tx1"/>
                </a:solidFill>
                <a:latin typeface="Arial" panose="020B0604020202020204" pitchFamily="34" charset="0"/>
                <a:ea typeface="MS PGothic" panose="020B0600070205080204" pitchFamily="34" charset="-128"/>
              </a:defRPr>
            </a:lvl1pPr>
            <a:lvl2pPr marL="742950" indent="-285750" defTabSz="912813">
              <a:spcBef>
                <a:spcPct val="30000"/>
              </a:spcBef>
              <a:defRPr sz="1000">
                <a:solidFill>
                  <a:schemeClr val="tx1"/>
                </a:solidFill>
                <a:latin typeface="Arial" panose="020B0604020202020204" pitchFamily="34" charset="0"/>
                <a:ea typeface="MS PGothic" panose="020B0600070205080204" pitchFamily="34" charset="-128"/>
              </a:defRPr>
            </a:lvl2pPr>
            <a:lvl3pPr marL="1143000" indent="-228600" defTabSz="912813">
              <a:spcBef>
                <a:spcPct val="30000"/>
              </a:spcBef>
              <a:defRPr sz="1000">
                <a:solidFill>
                  <a:schemeClr val="tx1"/>
                </a:solidFill>
                <a:latin typeface="Arial" panose="020B0604020202020204" pitchFamily="34" charset="0"/>
                <a:ea typeface="MS PGothic" panose="020B0600070205080204" pitchFamily="34" charset="-128"/>
              </a:defRPr>
            </a:lvl3pPr>
            <a:lvl4pPr marL="1600200" indent="-228600" defTabSz="912813">
              <a:spcBef>
                <a:spcPct val="30000"/>
              </a:spcBef>
              <a:defRPr sz="1000">
                <a:solidFill>
                  <a:schemeClr val="tx1"/>
                </a:solidFill>
                <a:latin typeface="Arial" panose="020B0604020202020204" pitchFamily="34" charset="0"/>
                <a:ea typeface="MS PGothic" panose="020B0600070205080204" pitchFamily="34" charset="-128"/>
              </a:defRPr>
            </a:lvl4pPr>
            <a:lvl5pPr marL="2057400" indent="-228600" defTabSz="912813">
              <a:spcBef>
                <a:spcPct val="30000"/>
              </a:spcBef>
              <a:defRPr sz="1000">
                <a:solidFill>
                  <a:schemeClr val="tx1"/>
                </a:solidFill>
                <a:latin typeface="Arial" panose="020B0604020202020204" pitchFamily="34" charset="0"/>
                <a:ea typeface="MS PGothic" panose="020B0600070205080204" pitchFamily="34" charset="-128"/>
              </a:defRPr>
            </a:lvl5pPr>
            <a:lvl6pPr marL="2514600" indent="-228600" defTabSz="912813" eaLnBrk="0" fontAlgn="base" hangingPunct="0">
              <a:spcBef>
                <a:spcPct val="30000"/>
              </a:spcBef>
              <a:spcAft>
                <a:spcPct val="0"/>
              </a:spcAft>
              <a:defRPr sz="1000">
                <a:solidFill>
                  <a:schemeClr val="tx1"/>
                </a:solidFill>
                <a:latin typeface="Arial" panose="020B0604020202020204" pitchFamily="34" charset="0"/>
                <a:ea typeface="MS PGothic" panose="020B0600070205080204" pitchFamily="34" charset="-128"/>
              </a:defRPr>
            </a:lvl6pPr>
            <a:lvl7pPr marL="2971800" indent="-228600" defTabSz="912813" eaLnBrk="0" fontAlgn="base" hangingPunct="0">
              <a:spcBef>
                <a:spcPct val="30000"/>
              </a:spcBef>
              <a:spcAft>
                <a:spcPct val="0"/>
              </a:spcAft>
              <a:defRPr sz="1000">
                <a:solidFill>
                  <a:schemeClr val="tx1"/>
                </a:solidFill>
                <a:latin typeface="Arial" panose="020B0604020202020204" pitchFamily="34" charset="0"/>
                <a:ea typeface="MS PGothic" panose="020B0600070205080204" pitchFamily="34" charset="-128"/>
              </a:defRPr>
            </a:lvl7pPr>
            <a:lvl8pPr marL="3429000" indent="-228600" defTabSz="912813" eaLnBrk="0" fontAlgn="base" hangingPunct="0">
              <a:spcBef>
                <a:spcPct val="30000"/>
              </a:spcBef>
              <a:spcAft>
                <a:spcPct val="0"/>
              </a:spcAft>
              <a:defRPr sz="1000">
                <a:solidFill>
                  <a:schemeClr val="tx1"/>
                </a:solidFill>
                <a:latin typeface="Arial" panose="020B0604020202020204" pitchFamily="34" charset="0"/>
                <a:ea typeface="MS PGothic" panose="020B0600070205080204" pitchFamily="34" charset="-128"/>
              </a:defRPr>
            </a:lvl8pPr>
            <a:lvl9pPr marL="3886200" indent="-228600" defTabSz="912813" eaLnBrk="0" fontAlgn="base" hangingPunct="0">
              <a:spcBef>
                <a:spcPct val="30000"/>
              </a:spcBef>
              <a:spcAft>
                <a:spcPct val="0"/>
              </a:spcAft>
              <a:defRPr sz="1000">
                <a:solidFill>
                  <a:schemeClr val="tx1"/>
                </a:solidFill>
                <a:latin typeface="Arial" panose="020B0604020202020204" pitchFamily="34" charset="0"/>
                <a:ea typeface="MS PGothic" panose="020B0600070205080204" pitchFamily="34" charset="-128"/>
              </a:defRPr>
            </a:lvl9pPr>
          </a:lstStyle>
          <a:p>
            <a:pPr>
              <a:spcBef>
                <a:spcPct val="0"/>
              </a:spcBef>
            </a:pPr>
            <a:fld id="{647737BE-20FF-4FDE-A8E4-014A15C0608B}" type="slidenum">
              <a:rPr lang="en-US" altLang="en-US" sz="1200" smtClean="0"/>
              <a:pPr>
                <a:spcBef>
                  <a:spcPct val="0"/>
                </a:spcBef>
              </a:pPr>
              <a:t>2</a:t>
            </a:fld>
            <a:endParaRPr lang="en-US" altLang="en-US" sz="1200"/>
          </a:p>
        </p:txBody>
      </p:sp>
      <p:sp>
        <p:nvSpPr>
          <p:cNvPr id="15362" name="Rectangle 2">
            <a:extLst>
              <a:ext uri="{FF2B5EF4-FFF2-40B4-BE49-F238E27FC236}">
                <a16:creationId xmlns:a16="http://schemas.microsoft.com/office/drawing/2014/main" id="{ECEDA33D-83B2-5728-8785-8B51DD88235A}"/>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62B4DCA9-ED38-5E1C-557D-BD3CEF79E1DA}"/>
              </a:ext>
            </a:extLst>
          </p:cNvPr>
          <p:cNvSpPr>
            <a:spLocks noGrp="1" noChangeArrowheads="1"/>
          </p:cNvSpPr>
          <p:nvPr>
            <p:ph type="body" idx="1"/>
          </p:nvPr>
        </p:nvSpPr>
        <p:spPr/>
        <p:txBody>
          <a:bodyPr/>
          <a:lstStyle/>
          <a:p>
            <a:pPr eaLnBrk="1" hangingPunct="1">
              <a:spcBef>
                <a:spcPct val="50000"/>
              </a:spcBef>
              <a:defRPr/>
            </a:pPr>
            <a:r>
              <a:rPr lang="en-US">
                <a:latin typeface="Arial"/>
                <a:ea typeface="ＭＳ Ｐゴシック"/>
                <a:cs typeface="Arial"/>
              </a:rPr>
              <a:t>Introduction: </a:t>
            </a:r>
            <a:r>
              <a:rPr lang="en-US">
                <a:latin typeface="Arial"/>
                <a:ea typeface="MS PGothic"/>
                <a:cs typeface="Arial"/>
              </a:rPr>
              <a:t>The Spotted Lanternfly (</a:t>
            </a:r>
            <a:r>
              <a:rPr lang="en-US" err="1">
                <a:latin typeface="Arial"/>
                <a:ea typeface="MS PGothic"/>
                <a:cs typeface="Arial"/>
              </a:rPr>
              <a:t>Lycorma</a:t>
            </a:r>
            <a:r>
              <a:rPr lang="en-US">
                <a:latin typeface="Arial"/>
                <a:ea typeface="MS PGothic"/>
                <a:cs typeface="Arial"/>
              </a:rPr>
              <a:t> </a:t>
            </a:r>
            <a:r>
              <a:rPr lang="en-US" err="1">
                <a:latin typeface="Arial"/>
                <a:ea typeface="MS PGothic"/>
                <a:cs typeface="Arial"/>
              </a:rPr>
              <a:t>delicatula</a:t>
            </a:r>
            <a:r>
              <a:rPr lang="en-US">
                <a:latin typeface="Arial"/>
                <a:ea typeface="MS PGothic"/>
                <a:cs typeface="Arial"/>
              </a:rPr>
              <a:t>) is an invasive insect currently occupying the Mid-Atlantic United States. With no natural predators, the Spotted Lanternfly poses a threat to various tree species and even some crops (aphis.usda.gov). Lanternflies can lay egg masses on train cars, under trucks, and on storage crates, which allows for the rapid spread of the pest across state lines. </a:t>
            </a:r>
          </a:p>
          <a:p>
            <a:pPr>
              <a:spcBef>
                <a:spcPct val="50000"/>
              </a:spcBef>
              <a:defRPr/>
            </a:pPr>
            <a:r>
              <a:rPr lang="en-US">
                <a:latin typeface="Arial"/>
                <a:ea typeface="MS PGothic"/>
                <a:cs typeface="Arial"/>
              </a:rPr>
              <a:t> It's assumed that the lanternfly entered the US via some sort of storage crate, and although preventative measures have been put in place, lanternflies are still able to hitchhike across the US in the same fashion. Not all eggs are laid in places that workers are able to safely go to remove them—which is a problem that inspired this project's conception: can we develop some sort of device that can reliably and accurately detect egg masses? </a:t>
            </a:r>
          </a:p>
          <a:p>
            <a:pPr>
              <a:spcBef>
                <a:spcPct val="50000"/>
              </a:spcBef>
              <a:defRPr/>
            </a:pPr>
            <a:endParaRPr lang="en-US">
              <a:latin typeface="Arial"/>
              <a:ea typeface="MS PGothic"/>
              <a:cs typeface="Arial"/>
            </a:endParaRPr>
          </a:p>
          <a:p>
            <a:pPr>
              <a:spcBef>
                <a:spcPct val="50000"/>
              </a:spcBef>
              <a:defRPr/>
            </a:pPr>
            <a:r>
              <a:rPr lang="en-US">
                <a:latin typeface="Arial"/>
                <a:ea typeface="MS PGothic"/>
                <a:cs typeface="Arial"/>
              </a:rPr>
              <a:t>This project seeks to develop an image processing algorithm that can automatically detect egg masses in those spaces where humans themselves often cannot safely go. Through a combination of a loop that iterates through our sample images in a database, some blurring and thresholding features, and a </a:t>
            </a:r>
            <a:r>
              <a:rPr lang="en-US" err="1">
                <a:latin typeface="Arial"/>
                <a:ea typeface="MS PGothic"/>
                <a:cs typeface="Arial"/>
              </a:rPr>
              <a:t>blobfinder</a:t>
            </a:r>
            <a:r>
              <a:rPr lang="en-US">
                <a:latin typeface="Arial"/>
                <a:ea typeface="MS PGothic"/>
                <a:cs typeface="Arial"/>
              </a:rPr>
              <a:t> function created using Cv2's </a:t>
            </a:r>
            <a:r>
              <a:rPr lang="en-US" err="1">
                <a:latin typeface="Arial"/>
                <a:ea typeface="MS PGothic"/>
                <a:cs typeface="Arial"/>
              </a:rPr>
              <a:t>SimpleBlobDetector</a:t>
            </a:r>
            <a:r>
              <a:rPr lang="en-US">
                <a:latin typeface="Arial"/>
                <a:ea typeface="MS PGothic"/>
                <a:cs typeface="Arial"/>
              </a:rPr>
              <a:t>, the end result should ideally recognize egg masses, export the results to an excel sheet, and have the long term potential to be integrated into a device that can be used to solve the issue outlined earlier. </a:t>
            </a:r>
            <a:endParaRPr lang="en-US">
              <a:cs typeface="Arial"/>
            </a:endParaRPr>
          </a:p>
          <a:p>
            <a:pPr>
              <a:spcBef>
                <a:spcPct val="50000"/>
              </a:spcBef>
              <a:defRPr/>
            </a:pPr>
            <a:endParaRPr lang="en-US">
              <a:cs typeface="Arial"/>
            </a:endParaRPr>
          </a:p>
          <a:p>
            <a:pPr>
              <a:spcBef>
                <a:spcPct val="50000"/>
              </a:spcBef>
              <a:defRPr/>
            </a:pPr>
            <a:endParaRPr lang="en-US">
              <a:cs typeface="Arial"/>
            </a:endParaRPr>
          </a:p>
          <a:p>
            <a:pPr>
              <a:spcBef>
                <a:spcPct val="50000"/>
              </a:spcBef>
              <a:defRPr/>
            </a:pPr>
            <a:r>
              <a:rPr lang="en-US">
                <a:latin typeface="Arial"/>
                <a:ea typeface="MS PGothic"/>
                <a:cs typeface="Arial"/>
              </a:rPr>
              <a:t>Data and Results:</a:t>
            </a:r>
          </a:p>
          <a:p>
            <a:pPr>
              <a:spcBef>
                <a:spcPct val="50000"/>
              </a:spcBef>
              <a:defRPr/>
            </a:pPr>
            <a:endParaRPr lang="en-US">
              <a:cs typeface="Arial"/>
            </a:endParaRPr>
          </a:p>
          <a:p>
            <a:pPr>
              <a:spcBef>
                <a:spcPct val="50000"/>
              </a:spcBef>
              <a:defRPr/>
            </a:pPr>
            <a:r>
              <a:rPr lang="en-US">
                <a:latin typeface="Arial"/>
                <a:ea typeface="MS PGothic"/>
                <a:cs typeface="Arial"/>
              </a:rPr>
              <a:t>The original code prior to my edits performed the Binarization and </a:t>
            </a:r>
            <a:r>
              <a:rPr lang="en-US" err="1">
                <a:latin typeface="Arial"/>
                <a:ea typeface="MS PGothic"/>
                <a:cs typeface="Arial"/>
              </a:rPr>
              <a:t>BlobDetector</a:t>
            </a:r>
            <a:r>
              <a:rPr lang="en-US">
                <a:latin typeface="Arial"/>
                <a:ea typeface="MS PGothic"/>
                <a:cs typeface="Arial"/>
              </a:rPr>
              <a:t> functions on images that were loaded into the code and named. These functions were written by my mentor, Karla, and still exist in the final form of the code. An issue with the code in this state that I was tasked to solve was that images had to be imported into the code, assigned a variable, and then the code would be able to perform the binarization and blob detection on the images. The issue with this is that we had a lot of sample images, and if somebody had to come in and manually define each image, it would defeat the purpose of automating the egg detection process entirely. The second issue with the code had something to do with the thresholding step. Ideally, the goal of the binarization function is to convert the image from a grayscale picture into a white screen with only the blobs in black. This is determined by an if/else statement: if the x value at y's maximum is above a certain value, then all pixels below that value will be black (0) and all pixels above that value will be white (255). Then, the </a:t>
            </a:r>
            <a:r>
              <a:rPr lang="en-US" err="1">
                <a:latin typeface="Arial"/>
                <a:ea typeface="MS PGothic"/>
                <a:cs typeface="Arial"/>
              </a:rPr>
              <a:t>BlobDetector</a:t>
            </a:r>
            <a:r>
              <a:rPr lang="en-US">
                <a:latin typeface="Arial"/>
                <a:ea typeface="MS PGothic"/>
                <a:cs typeface="Arial"/>
              </a:rPr>
              <a:t> function would identify blobs as egg masses depending on a number of parameters that are preset. The thresholding methods that were being used were producing a fuzzy image rather than the results that we needed. This was the second issue I needed to research and fix.</a:t>
            </a:r>
          </a:p>
          <a:p>
            <a:pPr>
              <a:spcBef>
                <a:spcPct val="50000"/>
              </a:spcBef>
              <a:defRPr/>
            </a:pPr>
            <a:endParaRPr lang="en-US">
              <a:cs typeface="Arial"/>
            </a:endParaRPr>
          </a:p>
          <a:p>
            <a:pPr>
              <a:spcBef>
                <a:spcPct val="50000"/>
              </a:spcBef>
              <a:defRPr/>
            </a:pPr>
            <a:r>
              <a:rPr lang="en-US">
                <a:latin typeface="Arial"/>
                <a:ea typeface="MS PGothic"/>
                <a:cs typeface="Arial"/>
              </a:rPr>
              <a:t>The first edit to the code I made was to integrate each function into a for loop that worked like this. (point to dark blue block and go through the process like a loop). For every image in the directory I assign to the code, perform each of these steps. At the end, the output would give me the image's filename, a histogram displaying the x at max y value, the blurred image, the </a:t>
            </a:r>
            <a:r>
              <a:rPr lang="en-US" err="1">
                <a:latin typeface="Arial"/>
                <a:ea typeface="MS PGothic"/>
                <a:cs typeface="Arial"/>
              </a:rPr>
              <a:t>thresholded</a:t>
            </a:r>
            <a:r>
              <a:rPr lang="en-US">
                <a:latin typeface="Arial"/>
                <a:ea typeface="MS PGothic"/>
                <a:cs typeface="Arial"/>
              </a:rPr>
              <a:t> image, and the final image with </a:t>
            </a:r>
            <a:r>
              <a:rPr lang="en-US" err="1">
                <a:latin typeface="Arial"/>
                <a:ea typeface="MS PGothic"/>
                <a:cs typeface="Arial"/>
              </a:rPr>
              <a:t>keypoints</a:t>
            </a:r>
            <a:r>
              <a:rPr lang="en-US">
                <a:latin typeface="Arial"/>
                <a:ea typeface="MS PGothic"/>
                <a:cs typeface="Arial"/>
              </a:rPr>
              <a:t> drawn in, circling the blobs and displaying the message "Number of blobs detected are:" This was done using the glob library and the function </a:t>
            </a:r>
            <a:r>
              <a:rPr lang="en-US" err="1">
                <a:latin typeface="Arial"/>
                <a:ea typeface="MS PGothic"/>
                <a:cs typeface="Arial"/>
              </a:rPr>
              <a:t>glob.iglob</a:t>
            </a:r>
            <a:r>
              <a:rPr lang="en-US">
                <a:latin typeface="Arial"/>
                <a:ea typeface="MS PGothic"/>
                <a:cs typeface="Arial"/>
              </a:rPr>
              <a:t>.</a:t>
            </a:r>
          </a:p>
          <a:p>
            <a:pPr>
              <a:spcBef>
                <a:spcPct val="50000"/>
              </a:spcBef>
              <a:defRPr/>
            </a:pPr>
            <a:endParaRPr lang="en-US">
              <a:cs typeface="Arial"/>
            </a:endParaRPr>
          </a:p>
          <a:p>
            <a:pPr>
              <a:defRPr/>
            </a:pPr>
            <a:r>
              <a:rPr lang="en-US">
                <a:latin typeface="Arial"/>
                <a:ea typeface="MS PGothic"/>
                <a:cs typeface="Arial"/>
              </a:rPr>
              <a:t>The second edit to the code I made was done after doing some research into different thresholding methods. I wrote in a new function that would perform truncated thresholding on the image before it went through the original binarization function. In truncate thresholding, values greater than the threshold are reduced to the threshold value while every other pixel remains the same. So, if I set the threshold value to 120, which is a light gray, all values between 120 and 255, which is white, would be converted to 120. This helps to isolate the blob and lighten the background of the image. I found that this works because the egg is photographed on a metal background that reflects light back to the camera. This causes the background to be lighter than the blob to begin with. Furthermore, after running the code on the images I also observed that images taken at a higher shutter speed were often more successful, since the camera sensor was exposed to the light for more time. After thresholding, the image is blurred at values of 100 and returned back into the binarization function where it undergoes blurring and thresholding again. This edit proved to be successful in perfect scenarios: images taken at 0 degrees with clearly defined blobs in the picture. Things got a bit more complicated when other smudges or gunk were present in the image, but we discuss that further in the Future Work section.</a:t>
            </a:r>
            <a:endParaRPr lang="en-US">
              <a:cs typeface="Arial"/>
            </a:endParaRPr>
          </a:p>
          <a:p>
            <a:pPr>
              <a:defRPr/>
            </a:pPr>
            <a:endParaRPr lang="en-US">
              <a:cs typeface="Arial"/>
            </a:endParaRPr>
          </a:p>
          <a:p>
            <a:pPr>
              <a:defRPr/>
            </a:pPr>
            <a:r>
              <a:rPr lang="en-US">
                <a:latin typeface="Arial"/>
                <a:ea typeface="MS PGothic"/>
                <a:cs typeface="Arial"/>
              </a:rPr>
              <a:t>The final edit I made to the code was done with the help of my mentor Karla, together we wrote one last function using </a:t>
            </a:r>
            <a:r>
              <a:rPr lang="en-US" err="1">
                <a:latin typeface="Arial"/>
                <a:ea typeface="MS PGothic"/>
                <a:cs typeface="Arial"/>
              </a:rPr>
              <a:t>dataframe</a:t>
            </a:r>
            <a:r>
              <a:rPr lang="en-US">
                <a:latin typeface="Arial"/>
                <a:ea typeface="MS PGothic"/>
                <a:cs typeface="Arial"/>
              </a:rPr>
              <a:t> in the Pandas library to export the image filenames and blob count into an excel sheet. The sheet displays the filename and the number of blobs detected. This is an important feature of the automation process because it eliminates the need for a person to look through the images themselves, instead easily notifying a reader of which images have eggs and which do not.</a:t>
            </a:r>
          </a:p>
          <a:p>
            <a:pPr>
              <a:defRPr/>
            </a:pPr>
            <a:endParaRPr lang="en-US">
              <a:cs typeface="Arial"/>
            </a:endParaRPr>
          </a:p>
          <a:p>
            <a:pPr>
              <a:defRPr/>
            </a:pPr>
            <a:endParaRPr lang="en-US">
              <a:latin typeface="Arial"/>
              <a:ea typeface="MS PGothic"/>
              <a:cs typeface="Arial"/>
            </a:endParaRPr>
          </a:p>
          <a:p>
            <a:pPr>
              <a:defRPr/>
            </a:pPr>
            <a:r>
              <a:rPr lang="en-US">
                <a:latin typeface="Arial"/>
                <a:ea typeface="MS PGothic"/>
                <a:cs typeface="Arial"/>
              </a:rPr>
              <a:t>The final leg of the research was spent analyzing the Excel sheet to determine the code's success. The code boasts roughly 61% success at correctly identifying blobs and correctly counting them. </a:t>
            </a:r>
            <a:endParaRPr lang="en-US">
              <a:cs typeface="Arial"/>
            </a:endParaRPr>
          </a:p>
          <a:p>
            <a:pPr>
              <a:spcBef>
                <a:spcPct val="50000"/>
              </a:spcBef>
              <a:defRPr/>
            </a:pPr>
            <a:endParaRPr lang="en-US">
              <a:cs typeface="Arial"/>
            </a:endParaRPr>
          </a:p>
          <a:p>
            <a:pPr>
              <a:spcBef>
                <a:spcPct val="50000"/>
              </a:spcBef>
              <a:defRPr/>
            </a:pPr>
            <a:endParaRPr lang="en-US">
              <a:cs typeface="Arial"/>
            </a:endParaRPr>
          </a:p>
          <a:p>
            <a:pPr>
              <a:spcBef>
                <a:spcPct val="50000"/>
              </a:spcBef>
              <a:defRPr/>
            </a:pPr>
            <a:endParaRPr lang="en-US">
              <a:cs typeface="Arial"/>
            </a:endParaRPr>
          </a:p>
          <a:p>
            <a:pPr>
              <a:spcBef>
                <a:spcPct val="50000"/>
              </a:spcBef>
              <a:defRPr/>
            </a:pPr>
            <a:endParaRPr lang="en-US">
              <a:cs typeface="Arial"/>
            </a:endParaRPr>
          </a:p>
          <a:p>
            <a:pPr>
              <a:spcBef>
                <a:spcPct val="50000"/>
              </a:spcBef>
              <a:defRPr/>
            </a:pPr>
            <a:endParaRPr lang="en-US">
              <a:cs typeface="Arial"/>
            </a:endParaRPr>
          </a:p>
          <a:p>
            <a:pPr>
              <a:spcBef>
                <a:spcPct val="50000"/>
              </a:spcBef>
              <a:defRPr/>
            </a:pPr>
            <a:endParaRPr lang="en-US">
              <a:cs typeface="Arial"/>
            </a:endParaRPr>
          </a:p>
          <a:p>
            <a:pPr>
              <a:spcBef>
                <a:spcPct val="50000"/>
              </a:spcBef>
              <a:defRPr/>
            </a:pPr>
            <a:endParaRPr lang="en-US">
              <a:cs typeface="Arial"/>
            </a:endParaRPr>
          </a:p>
        </p:txBody>
      </p:sp>
    </p:spTree>
    <p:extLst>
      <p:ext uri="{BB962C8B-B14F-4D97-AF65-F5344CB8AC3E}">
        <p14:creationId xmlns:p14="http://schemas.microsoft.com/office/powerpoint/2010/main" val="148874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B02C843A-A355-8983-8EE3-CC1DC66DD35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000">
                <a:solidFill>
                  <a:schemeClr val="tx1"/>
                </a:solidFill>
                <a:latin typeface="Arial" panose="020B0604020202020204" pitchFamily="34" charset="0"/>
                <a:ea typeface="MS PGothic" panose="020B0600070205080204" pitchFamily="34" charset="-128"/>
              </a:defRPr>
            </a:lvl1pPr>
            <a:lvl2pPr marL="742950" indent="-285750" defTabSz="912813">
              <a:spcBef>
                <a:spcPct val="30000"/>
              </a:spcBef>
              <a:defRPr sz="1000">
                <a:solidFill>
                  <a:schemeClr val="tx1"/>
                </a:solidFill>
                <a:latin typeface="Arial" panose="020B0604020202020204" pitchFamily="34" charset="0"/>
                <a:ea typeface="MS PGothic" panose="020B0600070205080204" pitchFamily="34" charset="-128"/>
              </a:defRPr>
            </a:lvl2pPr>
            <a:lvl3pPr marL="1143000" indent="-228600" defTabSz="912813">
              <a:spcBef>
                <a:spcPct val="30000"/>
              </a:spcBef>
              <a:defRPr sz="1000">
                <a:solidFill>
                  <a:schemeClr val="tx1"/>
                </a:solidFill>
                <a:latin typeface="Arial" panose="020B0604020202020204" pitchFamily="34" charset="0"/>
                <a:ea typeface="MS PGothic" panose="020B0600070205080204" pitchFamily="34" charset="-128"/>
              </a:defRPr>
            </a:lvl3pPr>
            <a:lvl4pPr marL="1600200" indent="-228600" defTabSz="912813">
              <a:spcBef>
                <a:spcPct val="30000"/>
              </a:spcBef>
              <a:defRPr sz="1000">
                <a:solidFill>
                  <a:schemeClr val="tx1"/>
                </a:solidFill>
                <a:latin typeface="Arial" panose="020B0604020202020204" pitchFamily="34" charset="0"/>
                <a:ea typeface="MS PGothic" panose="020B0600070205080204" pitchFamily="34" charset="-128"/>
              </a:defRPr>
            </a:lvl4pPr>
            <a:lvl5pPr marL="2057400" indent="-228600" defTabSz="912813">
              <a:spcBef>
                <a:spcPct val="30000"/>
              </a:spcBef>
              <a:defRPr sz="1000">
                <a:solidFill>
                  <a:schemeClr val="tx1"/>
                </a:solidFill>
                <a:latin typeface="Arial" panose="020B0604020202020204" pitchFamily="34" charset="0"/>
                <a:ea typeface="MS PGothic" panose="020B0600070205080204" pitchFamily="34" charset="-128"/>
              </a:defRPr>
            </a:lvl5pPr>
            <a:lvl6pPr marL="2514600" indent="-228600" defTabSz="912813" eaLnBrk="0" fontAlgn="base" hangingPunct="0">
              <a:spcBef>
                <a:spcPct val="30000"/>
              </a:spcBef>
              <a:spcAft>
                <a:spcPct val="0"/>
              </a:spcAft>
              <a:defRPr sz="1000">
                <a:solidFill>
                  <a:schemeClr val="tx1"/>
                </a:solidFill>
                <a:latin typeface="Arial" panose="020B0604020202020204" pitchFamily="34" charset="0"/>
                <a:ea typeface="MS PGothic" panose="020B0600070205080204" pitchFamily="34" charset="-128"/>
              </a:defRPr>
            </a:lvl6pPr>
            <a:lvl7pPr marL="2971800" indent="-228600" defTabSz="912813" eaLnBrk="0" fontAlgn="base" hangingPunct="0">
              <a:spcBef>
                <a:spcPct val="30000"/>
              </a:spcBef>
              <a:spcAft>
                <a:spcPct val="0"/>
              </a:spcAft>
              <a:defRPr sz="1000">
                <a:solidFill>
                  <a:schemeClr val="tx1"/>
                </a:solidFill>
                <a:latin typeface="Arial" panose="020B0604020202020204" pitchFamily="34" charset="0"/>
                <a:ea typeface="MS PGothic" panose="020B0600070205080204" pitchFamily="34" charset="-128"/>
              </a:defRPr>
            </a:lvl7pPr>
            <a:lvl8pPr marL="3429000" indent="-228600" defTabSz="912813" eaLnBrk="0" fontAlgn="base" hangingPunct="0">
              <a:spcBef>
                <a:spcPct val="30000"/>
              </a:spcBef>
              <a:spcAft>
                <a:spcPct val="0"/>
              </a:spcAft>
              <a:defRPr sz="1000">
                <a:solidFill>
                  <a:schemeClr val="tx1"/>
                </a:solidFill>
                <a:latin typeface="Arial" panose="020B0604020202020204" pitchFamily="34" charset="0"/>
                <a:ea typeface="MS PGothic" panose="020B0600070205080204" pitchFamily="34" charset="-128"/>
              </a:defRPr>
            </a:lvl8pPr>
            <a:lvl9pPr marL="3886200" indent="-228600" defTabSz="912813" eaLnBrk="0" fontAlgn="base" hangingPunct="0">
              <a:spcBef>
                <a:spcPct val="30000"/>
              </a:spcBef>
              <a:spcAft>
                <a:spcPct val="0"/>
              </a:spcAft>
              <a:defRPr sz="1000">
                <a:solidFill>
                  <a:schemeClr val="tx1"/>
                </a:solidFill>
                <a:latin typeface="Arial" panose="020B0604020202020204" pitchFamily="34" charset="0"/>
                <a:ea typeface="MS PGothic" panose="020B0600070205080204" pitchFamily="34" charset="-128"/>
              </a:defRPr>
            </a:lvl9pPr>
          </a:lstStyle>
          <a:p>
            <a:pPr>
              <a:spcBef>
                <a:spcPct val="0"/>
              </a:spcBef>
            </a:pPr>
            <a:fld id="{647737BE-20FF-4FDE-A8E4-014A15C0608B}" type="slidenum">
              <a:rPr lang="en-US" altLang="en-US" sz="1200" smtClean="0"/>
              <a:pPr>
                <a:spcBef>
                  <a:spcPct val="0"/>
                </a:spcBef>
              </a:pPr>
              <a:t>3</a:t>
            </a:fld>
            <a:endParaRPr lang="en-US" altLang="en-US" sz="1200"/>
          </a:p>
        </p:txBody>
      </p:sp>
      <p:sp>
        <p:nvSpPr>
          <p:cNvPr id="15362" name="Rectangle 2">
            <a:extLst>
              <a:ext uri="{FF2B5EF4-FFF2-40B4-BE49-F238E27FC236}">
                <a16:creationId xmlns:a16="http://schemas.microsoft.com/office/drawing/2014/main" id="{ECEDA33D-83B2-5728-8785-8B51DD88235A}"/>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62B4DCA9-ED38-5E1C-557D-BD3CEF79E1DA}"/>
              </a:ext>
            </a:extLst>
          </p:cNvPr>
          <p:cNvSpPr>
            <a:spLocks noGrp="1" noChangeArrowheads="1"/>
          </p:cNvSpPr>
          <p:nvPr>
            <p:ph type="body" idx="1"/>
          </p:nvPr>
        </p:nvSpPr>
        <p:spPr/>
        <p:txBody>
          <a:bodyPr/>
          <a:lstStyle/>
          <a:p>
            <a:pPr eaLnBrk="1" hangingPunct="1">
              <a:spcBef>
                <a:spcPct val="50000"/>
              </a:spcBef>
              <a:defRPr/>
            </a:pPr>
            <a:r>
              <a:rPr lang="en-US">
                <a:latin typeface="Arial"/>
                <a:ea typeface="ＭＳ Ｐゴシック"/>
                <a:cs typeface="Arial"/>
              </a:rPr>
              <a:t>Introduction: </a:t>
            </a:r>
            <a:r>
              <a:rPr lang="en-US">
                <a:latin typeface="Arial"/>
                <a:ea typeface="MS PGothic"/>
                <a:cs typeface="Arial"/>
              </a:rPr>
              <a:t>The Spotted Lanternfly (</a:t>
            </a:r>
            <a:r>
              <a:rPr lang="en-US" err="1">
                <a:latin typeface="Arial"/>
                <a:ea typeface="MS PGothic"/>
                <a:cs typeface="Arial"/>
              </a:rPr>
              <a:t>Lycorma</a:t>
            </a:r>
            <a:r>
              <a:rPr lang="en-US">
                <a:latin typeface="Arial"/>
                <a:ea typeface="MS PGothic"/>
                <a:cs typeface="Arial"/>
              </a:rPr>
              <a:t> </a:t>
            </a:r>
            <a:r>
              <a:rPr lang="en-US" err="1">
                <a:latin typeface="Arial"/>
                <a:ea typeface="MS PGothic"/>
                <a:cs typeface="Arial"/>
              </a:rPr>
              <a:t>delicatula</a:t>
            </a:r>
            <a:r>
              <a:rPr lang="en-US">
                <a:latin typeface="Arial"/>
                <a:ea typeface="MS PGothic"/>
                <a:cs typeface="Arial"/>
              </a:rPr>
              <a:t>) is an invasive insect currently occupying the Mid-Atlantic United States. With no natural predators, the Spotted Lanternfly poses a threat to various tree species and even some crops (aphis.usda.gov). Lanternflies can lay egg masses on train cars, under trucks, and on storage crates, which allows for the rapid spread of the pest across state lines. </a:t>
            </a:r>
          </a:p>
          <a:p>
            <a:pPr>
              <a:spcBef>
                <a:spcPct val="50000"/>
              </a:spcBef>
              <a:defRPr/>
            </a:pPr>
            <a:r>
              <a:rPr lang="en-US">
                <a:latin typeface="Arial"/>
                <a:ea typeface="MS PGothic"/>
                <a:cs typeface="Arial"/>
              </a:rPr>
              <a:t> It's assumed that the lanternfly entered the US via some sort of storage crate, and although preventative measures have been put in place, lanternflies are still able to hitchhike across the US in the same fashion. Not all eggs are laid in places that workers are able to safely go to remove them—which is a problem that inspired this project's conception: can we develop some sort of device that can reliably and accurately detect egg masses? </a:t>
            </a:r>
          </a:p>
          <a:p>
            <a:pPr>
              <a:spcBef>
                <a:spcPct val="50000"/>
              </a:spcBef>
              <a:defRPr/>
            </a:pPr>
            <a:endParaRPr lang="en-US">
              <a:latin typeface="Arial"/>
              <a:ea typeface="MS PGothic"/>
              <a:cs typeface="Arial"/>
            </a:endParaRPr>
          </a:p>
          <a:p>
            <a:pPr>
              <a:spcBef>
                <a:spcPct val="50000"/>
              </a:spcBef>
              <a:defRPr/>
            </a:pPr>
            <a:r>
              <a:rPr lang="en-US">
                <a:latin typeface="Arial"/>
                <a:ea typeface="MS PGothic"/>
                <a:cs typeface="Arial"/>
              </a:rPr>
              <a:t>This project seeks to develop an image processing algorithm that can automatically detect egg masses in those spaces where humans themselves often cannot safely go. Through a combination of a loop that iterates through our sample images in a database, some blurring and thresholding features, and a </a:t>
            </a:r>
            <a:r>
              <a:rPr lang="en-US" err="1">
                <a:latin typeface="Arial"/>
                <a:ea typeface="MS PGothic"/>
                <a:cs typeface="Arial"/>
              </a:rPr>
              <a:t>blobfinder</a:t>
            </a:r>
            <a:r>
              <a:rPr lang="en-US">
                <a:latin typeface="Arial"/>
                <a:ea typeface="MS PGothic"/>
                <a:cs typeface="Arial"/>
              </a:rPr>
              <a:t> function created using Cv2's </a:t>
            </a:r>
            <a:r>
              <a:rPr lang="en-US" err="1">
                <a:latin typeface="Arial"/>
                <a:ea typeface="MS PGothic"/>
                <a:cs typeface="Arial"/>
              </a:rPr>
              <a:t>SimpleBlobDetector</a:t>
            </a:r>
            <a:r>
              <a:rPr lang="en-US">
                <a:latin typeface="Arial"/>
                <a:ea typeface="MS PGothic"/>
                <a:cs typeface="Arial"/>
              </a:rPr>
              <a:t>, the end result should ideally recognize egg masses, export the results to an excel sheet, and have the long term potential to be integrated into a device that can be used to solve the issue outlined earlier. </a:t>
            </a:r>
            <a:endParaRPr lang="en-US">
              <a:cs typeface="Arial"/>
            </a:endParaRPr>
          </a:p>
          <a:p>
            <a:pPr>
              <a:spcBef>
                <a:spcPct val="50000"/>
              </a:spcBef>
              <a:defRPr/>
            </a:pPr>
            <a:endParaRPr lang="en-US">
              <a:cs typeface="Arial"/>
            </a:endParaRPr>
          </a:p>
          <a:p>
            <a:pPr>
              <a:spcBef>
                <a:spcPct val="50000"/>
              </a:spcBef>
              <a:defRPr/>
            </a:pPr>
            <a:endParaRPr lang="en-US">
              <a:cs typeface="Arial"/>
            </a:endParaRPr>
          </a:p>
          <a:p>
            <a:pPr>
              <a:spcBef>
                <a:spcPct val="50000"/>
              </a:spcBef>
              <a:defRPr/>
            </a:pPr>
            <a:r>
              <a:rPr lang="en-US">
                <a:latin typeface="Arial"/>
                <a:ea typeface="MS PGothic"/>
                <a:cs typeface="Arial"/>
              </a:rPr>
              <a:t>Data and Results:</a:t>
            </a:r>
          </a:p>
          <a:p>
            <a:pPr>
              <a:spcBef>
                <a:spcPct val="50000"/>
              </a:spcBef>
              <a:defRPr/>
            </a:pPr>
            <a:endParaRPr lang="en-US">
              <a:cs typeface="Arial"/>
            </a:endParaRPr>
          </a:p>
          <a:p>
            <a:pPr>
              <a:spcBef>
                <a:spcPct val="50000"/>
              </a:spcBef>
              <a:defRPr/>
            </a:pPr>
            <a:r>
              <a:rPr lang="en-US">
                <a:latin typeface="Arial"/>
                <a:ea typeface="MS PGothic"/>
                <a:cs typeface="Arial"/>
              </a:rPr>
              <a:t>The original code prior to my edits performed the Binarization and </a:t>
            </a:r>
            <a:r>
              <a:rPr lang="en-US" err="1">
                <a:latin typeface="Arial"/>
                <a:ea typeface="MS PGothic"/>
                <a:cs typeface="Arial"/>
              </a:rPr>
              <a:t>BlobDetector</a:t>
            </a:r>
            <a:r>
              <a:rPr lang="en-US">
                <a:latin typeface="Arial"/>
                <a:ea typeface="MS PGothic"/>
                <a:cs typeface="Arial"/>
              </a:rPr>
              <a:t> functions on images that were loaded into the code and named. These functions were written by my mentor, Karla, and still exist in the final form of the code. An issue with the code in this state that I was tasked to solve was that images had to be imported into the code, assigned a variable, and then the code would be able to perform the binarization and blob detection on the images. The issue with this is that we had a lot of sample images, and if somebody had to come in and manually define each image, it would defeat the purpose of automating the egg detection process entirely. The second issue with the code had something to do with the thresholding step. Ideally, the goal of the binarization function is to convert the image from a grayscale picture into a white screen with only the blobs in black. This is determined by an if/else statement: if the x value at y's maximum is above a certain value, then all pixels below that value will be black (0) and all pixels above that value will be white (255). Then, the </a:t>
            </a:r>
            <a:r>
              <a:rPr lang="en-US" err="1">
                <a:latin typeface="Arial"/>
                <a:ea typeface="MS PGothic"/>
                <a:cs typeface="Arial"/>
              </a:rPr>
              <a:t>BlobDetector</a:t>
            </a:r>
            <a:r>
              <a:rPr lang="en-US">
                <a:latin typeface="Arial"/>
                <a:ea typeface="MS PGothic"/>
                <a:cs typeface="Arial"/>
              </a:rPr>
              <a:t> function would identify blobs as egg masses depending on a number of parameters that are preset. The thresholding methods that were being used were producing a fuzzy image rather than the results that we needed. This was the second issue I needed to research and fix.</a:t>
            </a:r>
          </a:p>
          <a:p>
            <a:pPr>
              <a:spcBef>
                <a:spcPct val="50000"/>
              </a:spcBef>
              <a:defRPr/>
            </a:pPr>
            <a:endParaRPr lang="en-US">
              <a:cs typeface="Arial"/>
            </a:endParaRPr>
          </a:p>
          <a:p>
            <a:pPr>
              <a:spcBef>
                <a:spcPct val="50000"/>
              </a:spcBef>
              <a:defRPr/>
            </a:pPr>
            <a:r>
              <a:rPr lang="en-US">
                <a:latin typeface="Arial"/>
                <a:ea typeface="MS PGothic"/>
                <a:cs typeface="Arial"/>
              </a:rPr>
              <a:t>The first edit to the code I made was to integrate each function into a for loop that worked like this. (point to dark blue block and go through the process like a loop). For every image in the directory I assign to the code, perform each of these steps. At the end, the output would give me the image's filename, a histogram displaying the x at max y value, the blurred image, the </a:t>
            </a:r>
            <a:r>
              <a:rPr lang="en-US" err="1">
                <a:latin typeface="Arial"/>
                <a:ea typeface="MS PGothic"/>
                <a:cs typeface="Arial"/>
              </a:rPr>
              <a:t>thresholded</a:t>
            </a:r>
            <a:r>
              <a:rPr lang="en-US">
                <a:latin typeface="Arial"/>
                <a:ea typeface="MS PGothic"/>
                <a:cs typeface="Arial"/>
              </a:rPr>
              <a:t> image, and the final image with </a:t>
            </a:r>
            <a:r>
              <a:rPr lang="en-US" err="1">
                <a:latin typeface="Arial"/>
                <a:ea typeface="MS PGothic"/>
                <a:cs typeface="Arial"/>
              </a:rPr>
              <a:t>keypoints</a:t>
            </a:r>
            <a:r>
              <a:rPr lang="en-US">
                <a:latin typeface="Arial"/>
                <a:ea typeface="MS PGothic"/>
                <a:cs typeface="Arial"/>
              </a:rPr>
              <a:t> drawn in, circling the blobs and displaying the message "Number of blobs detected are:" This was done using the glob library and the function </a:t>
            </a:r>
            <a:r>
              <a:rPr lang="en-US" err="1">
                <a:latin typeface="Arial"/>
                <a:ea typeface="MS PGothic"/>
                <a:cs typeface="Arial"/>
              </a:rPr>
              <a:t>glob.iglob</a:t>
            </a:r>
            <a:r>
              <a:rPr lang="en-US">
                <a:latin typeface="Arial"/>
                <a:ea typeface="MS PGothic"/>
                <a:cs typeface="Arial"/>
              </a:rPr>
              <a:t>.</a:t>
            </a:r>
          </a:p>
          <a:p>
            <a:pPr>
              <a:spcBef>
                <a:spcPct val="50000"/>
              </a:spcBef>
              <a:defRPr/>
            </a:pPr>
            <a:endParaRPr lang="en-US">
              <a:cs typeface="Arial"/>
            </a:endParaRPr>
          </a:p>
          <a:p>
            <a:pPr>
              <a:defRPr/>
            </a:pPr>
            <a:r>
              <a:rPr lang="en-US">
                <a:latin typeface="Arial"/>
                <a:ea typeface="MS PGothic"/>
                <a:cs typeface="Arial"/>
              </a:rPr>
              <a:t>The second edit to the code I made was done after doing some research into different thresholding methods. I wrote in a new function that would perform truncated thresholding on the image before it went through the original binarization function. In truncate thresholding, values greater than the threshold are reduced to the threshold value while every other pixel remains the same. So, if I set the threshold value to 120, which is a light gray, all values between 120 and 255, which is white, would be converted to 120. This helps to isolate the blob and lighten the background of the image. I found that this works because the egg is photographed on a metal background that reflects light back to the camera. This causes the background to be lighter than the blob to begin with. Furthermore, after running the code on the images I also observed that images taken at a higher shutter speed were often more successful, since the camera sensor was exposed to the light for more time. After thresholding, the image is blurred at values of 100 and returned back into the binarization function where it undergoes blurring and thresholding again. This edit proved to be successful in perfect scenarios: images taken at 0 degrees with clearly defined blobs in the picture. Things got a bit more complicated when other smudges or gunk were present in the image, but we discuss that further in the Future Work section.</a:t>
            </a:r>
            <a:endParaRPr lang="en-US">
              <a:cs typeface="Arial"/>
            </a:endParaRPr>
          </a:p>
          <a:p>
            <a:pPr>
              <a:defRPr/>
            </a:pPr>
            <a:endParaRPr lang="en-US">
              <a:cs typeface="Arial"/>
            </a:endParaRPr>
          </a:p>
          <a:p>
            <a:pPr>
              <a:defRPr/>
            </a:pPr>
            <a:r>
              <a:rPr lang="en-US">
                <a:latin typeface="Arial"/>
                <a:ea typeface="MS PGothic"/>
                <a:cs typeface="Arial"/>
              </a:rPr>
              <a:t>The final edit I made to the code was done with the help of my mentor Karla, together we wrote one last function using </a:t>
            </a:r>
            <a:r>
              <a:rPr lang="en-US" err="1">
                <a:latin typeface="Arial"/>
                <a:ea typeface="MS PGothic"/>
                <a:cs typeface="Arial"/>
              </a:rPr>
              <a:t>dataframe</a:t>
            </a:r>
            <a:r>
              <a:rPr lang="en-US">
                <a:latin typeface="Arial"/>
                <a:ea typeface="MS PGothic"/>
                <a:cs typeface="Arial"/>
              </a:rPr>
              <a:t> in the Pandas library to export the image filenames and blob count into an excel sheet. The sheet displays the filename and the number of blobs detected. This is an important feature of the automation process because it eliminates the need for a person to look through the images themselves, instead easily notifying a reader of which images have eggs and which do not.</a:t>
            </a:r>
          </a:p>
          <a:p>
            <a:pPr>
              <a:defRPr/>
            </a:pPr>
            <a:endParaRPr lang="en-US">
              <a:cs typeface="Arial"/>
            </a:endParaRPr>
          </a:p>
          <a:p>
            <a:pPr>
              <a:defRPr/>
            </a:pPr>
            <a:endParaRPr lang="en-US">
              <a:latin typeface="Arial"/>
              <a:ea typeface="MS PGothic"/>
              <a:cs typeface="Arial"/>
            </a:endParaRPr>
          </a:p>
          <a:p>
            <a:pPr>
              <a:defRPr/>
            </a:pPr>
            <a:r>
              <a:rPr lang="en-US">
                <a:latin typeface="Arial"/>
                <a:ea typeface="MS PGothic"/>
                <a:cs typeface="Arial"/>
              </a:rPr>
              <a:t>The final leg of the research was spent analyzing the Excel sheet to determine the code's success. The code boasts roughly 61% success at correctly identifying blobs and correctly counting them. </a:t>
            </a:r>
            <a:endParaRPr lang="en-US">
              <a:cs typeface="Arial"/>
            </a:endParaRPr>
          </a:p>
          <a:p>
            <a:pPr>
              <a:spcBef>
                <a:spcPct val="50000"/>
              </a:spcBef>
              <a:defRPr/>
            </a:pPr>
            <a:endParaRPr lang="en-US">
              <a:cs typeface="Arial"/>
            </a:endParaRPr>
          </a:p>
          <a:p>
            <a:pPr>
              <a:spcBef>
                <a:spcPct val="50000"/>
              </a:spcBef>
              <a:defRPr/>
            </a:pPr>
            <a:endParaRPr lang="en-US">
              <a:cs typeface="Arial"/>
            </a:endParaRPr>
          </a:p>
          <a:p>
            <a:pPr>
              <a:spcBef>
                <a:spcPct val="50000"/>
              </a:spcBef>
              <a:defRPr/>
            </a:pPr>
            <a:endParaRPr lang="en-US">
              <a:cs typeface="Arial"/>
            </a:endParaRPr>
          </a:p>
          <a:p>
            <a:pPr>
              <a:spcBef>
                <a:spcPct val="50000"/>
              </a:spcBef>
              <a:defRPr/>
            </a:pPr>
            <a:endParaRPr lang="en-US">
              <a:cs typeface="Arial"/>
            </a:endParaRPr>
          </a:p>
          <a:p>
            <a:pPr>
              <a:spcBef>
                <a:spcPct val="50000"/>
              </a:spcBef>
              <a:defRPr/>
            </a:pPr>
            <a:endParaRPr lang="en-US">
              <a:cs typeface="Arial"/>
            </a:endParaRPr>
          </a:p>
          <a:p>
            <a:pPr>
              <a:spcBef>
                <a:spcPct val="50000"/>
              </a:spcBef>
              <a:defRPr/>
            </a:pPr>
            <a:endParaRPr lang="en-US">
              <a:cs typeface="Arial"/>
            </a:endParaRPr>
          </a:p>
          <a:p>
            <a:pPr>
              <a:spcBef>
                <a:spcPct val="50000"/>
              </a:spcBef>
              <a:defRPr/>
            </a:pPr>
            <a:endParaRPr lang="en-US">
              <a:cs typeface="Arial"/>
            </a:endParaRPr>
          </a:p>
        </p:txBody>
      </p:sp>
    </p:spTree>
    <p:extLst>
      <p:ext uri="{BB962C8B-B14F-4D97-AF65-F5344CB8AC3E}">
        <p14:creationId xmlns:p14="http://schemas.microsoft.com/office/powerpoint/2010/main" val="505008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B02C843A-A355-8983-8EE3-CC1DC66DD35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000">
                <a:solidFill>
                  <a:schemeClr val="tx1"/>
                </a:solidFill>
                <a:latin typeface="Arial" panose="020B0604020202020204" pitchFamily="34" charset="0"/>
                <a:ea typeface="MS PGothic" panose="020B0600070205080204" pitchFamily="34" charset="-128"/>
              </a:defRPr>
            </a:lvl1pPr>
            <a:lvl2pPr marL="742950" indent="-285750" defTabSz="912813">
              <a:spcBef>
                <a:spcPct val="30000"/>
              </a:spcBef>
              <a:defRPr sz="1000">
                <a:solidFill>
                  <a:schemeClr val="tx1"/>
                </a:solidFill>
                <a:latin typeface="Arial" panose="020B0604020202020204" pitchFamily="34" charset="0"/>
                <a:ea typeface="MS PGothic" panose="020B0600070205080204" pitchFamily="34" charset="-128"/>
              </a:defRPr>
            </a:lvl2pPr>
            <a:lvl3pPr marL="1143000" indent="-228600" defTabSz="912813">
              <a:spcBef>
                <a:spcPct val="30000"/>
              </a:spcBef>
              <a:defRPr sz="1000">
                <a:solidFill>
                  <a:schemeClr val="tx1"/>
                </a:solidFill>
                <a:latin typeface="Arial" panose="020B0604020202020204" pitchFamily="34" charset="0"/>
                <a:ea typeface="MS PGothic" panose="020B0600070205080204" pitchFamily="34" charset="-128"/>
              </a:defRPr>
            </a:lvl3pPr>
            <a:lvl4pPr marL="1600200" indent="-228600" defTabSz="912813">
              <a:spcBef>
                <a:spcPct val="30000"/>
              </a:spcBef>
              <a:defRPr sz="1000">
                <a:solidFill>
                  <a:schemeClr val="tx1"/>
                </a:solidFill>
                <a:latin typeface="Arial" panose="020B0604020202020204" pitchFamily="34" charset="0"/>
                <a:ea typeface="MS PGothic" panose="020B0600070205080204" pitchFamily="34" charset="-128"/>
              </a:defRPr>
            </a:lvl4pPr>
            <a:lvl5pPr marL="2057400" indent="-228600" defTabSz="912813">
              <a:spcBef>
                <a:spcPct val="30000"/>
              </a:spcBef>
              <a:defRPr sz="1000">
                <a:solidFill>
                  <a:schemeClr val="tx1"/>
                </a:solidFill>
                <a:latin typeface="Arial" panose="020B0604020202020204" pitchFamily="34" charset="0"/>
                <a:ea typeface="MS PGothic" panose="020B0600070205080204" pitchFamily="34" charset="-128"/>
              </a:defRPr>
            </a:lvl5pPr>
            <a:lvl6pPr marL="2514600" indent="-228600" defTabSz="912813" eaLnBrk="0" fontAlgn="base" hangingPunct="0">
              <a:spcBef>
                <a:spcPct val="30000"/>
              </a:spcBef>
              <a:spcAft>
                <a:spcPct val="0"/>
              </a:spcAft>
              <a:defRPr sz="1000">
                <a:solidFill>
                  <a:schemeClr val="tx1"/>
                </a:solidFill>
                <a:latin typeface="Arial" panose="020B0604020202020204" pitchFamily="34" charset="0"/>
                <a:ea typeface="MS PGothic" panose="020B0600070205080204" pitchFamily="34" charset="-128"/>
              </a:defRPr>
            </a:lvl6pPr>
            <a:lvl7pPr marL="2971800" indent="-228600" defTabSz="912813" eaLnBrk="0" fontAlgn="base" hangingPunct="0">
              <a:spcBef>
                <a:spcPct val="30000"/>
              </a:spcBef>
              <a:spcAft>
                <a:spcPct val="0"/>
              </a:spcAft>
              <a:defRPr sz="1000">
                <a:solidFill>
                  <a:schemeClr val="tx1"/>
                </a:solidFill>
                <a:latin typeface="Arial" panose="020B0604020202020204" pitchFamily="34" charset="0"/>
                <a:ea typeface="MS PGothic" panose="020B0600070205080204" pitchFamily="34" charset="-128"/>
              </a:defRPr>
            </a:lvl7pPr>
            <a:lvl8pPr marL="3429000" indent="-228600" defTabSz="912813" eaLnBrk="0" fontAlgn="base" hangingPunct="0">
              <a:spcBef>
                <a:spcPct val="30000"/>
              </a:spcBef>
              <a:spcAft>
                <a:spcPct val="0"/>
              </a:spcAft>
              <a:defRPr sz="1000">
                <a:solidFill>
                  <a:schemeClr val="tx1"/>
                </a:solidFill>
                <a:latin typeface="Arial" panose="020B0604020202020204" pitchFamily="34" charset="0"/>
                <a:ea typeface="MS PGothic" panose="020B0600070205080204" pitchFamily="34" charset="-128"/>
              </a:defRPr>
            </a:lvl8pPr>
            <a:lvl9pPr marL="3886200" indent="-228600" defTabSz="912813" eaLnBrk="0" fontAlgn="base" hangingPunct="0">
              <a:spcBef>
                <a:spcPct val="30000"/>
              </a:spcBef>
              <a:spcAft>
                <a:spcPct val="0"/>
              </a:spcAft>
              <a:defRPr sz="1000">
                <a:solidFill>
                  <a:schemeClr val="tx1"/>
                </a:solidFill>
                <a:latin typeface="Arial" panose="020B0604020202020204" pitchFamily="34" charset="0"/>
                <a:ea typeface="MS PGothic" panose="020B0600070205080204" pitchFamily="34" charset="-128"/>
              </a:defRPr>
            </a:lvl9pPr>
          </a:lstStyle>
          <a:p>
            <a:pPr>
              <a:spcBef>
                <a:spcPct val="0"/>
              </a:spcBef>
            </a:pPr>
            <a:fld id="{647737BE-20FF-4FDE-A8E4-014A15C0608B}" type="slidenum">
              <a:rPr lang="en-US" altLang="en-US" sz="1200" smtClean="0"/>
              <a:pPr>
                <a:spcBef>
                  <a:spcPct val="0"/>
                </a:spcBef>
              </a:pPr>
              <a:t>4</a:t>
            </a:fld>
            <a:endParaRPr lang="en-US" altLang="en-US" sz="1200"/>
          </a:p>
        </p:txBody>
      </p:sp>
      <p:sp>
        <p:nvSpPr>
          <p:cNvPr id="15362" name="Rectangle 2">
            <a:extLst>
              <a:ext uri="{FF2B5EF4-FFF2-40B4-BE49-F238E27FC236}">
                <a16:creationId xmlns:a16="http://schemas.microsoft.com/office/drawing/2014/main" id="{ECEDA33D-83B2-5728-8785-8B51DD88235A}"/>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62B4DCA9-ED38-5E1C-557D-BD3CEF79E1DA}"/>
              </a:ext>
            </a:extLst>
          </p:cNvPr>
          <p:cNvSpPr>
            <a:spLocks noGrp="1" noChangeArrowheads="1"/>
          </p:cNvSpPr>
          <p:nvPr>
            <p:ph type="body" idx="1"/>
          </p:nvPr>
        </p:nvSpPr>
        <p:spPr/>
        <p:txBody>
          <a:bodyPr/>
          <a:lstStyle/>
          <a:p>
            <a:pPr eaLnBrk="1" hangingPunct="1">
              <a:spcBef>
                <a:spcPct val="50000"/>
              </a:spcBef>
              <a:defRPr/>
            </a:pPr>
            <a:r>
              <a:rPr lang="en-US">
                <a:latin typeface="Arial"/>
                <a:ea typeface="ＭＳ Ｐゴシック"/>
                <a:cs typeface="Arial"/>
              </a:rPr>
              <a:t>Introduction: </a:t>
            </a:r>
            <a:r>
              <a:rPr lang="en-US">
                <a:latin typeface="Arial"/>
                <a:ea typeface="MS PGothic"/>
                <a:cs typeface="Arial"/>
              </a:rPr>
              <a:t>The Spotted Lanternfly (</a:t>
            </a:r>
            <a:r>
              <a:rPr lang="en-US" err="1">
                <a:latin typeface="Arial"/>
                <a:ea typeface="MS PGothic"/>
                <a:cs typeface="Arial"/>
              </a:rPr>
              <a:t>Lycorma</a:t>
            </a:r>
            <a:r>
              <a:rPr lang="en-US">
                <a:latin typeface="Arial"/>
                <a:ea typeface="MS PGothic"/>
                <a:cs typeface="Arial"/>
              </a:rPr>
              <a:t> </a:t>
            </a:r>
            <a:r>
              <a:rPr lang="en-US" err="1">
                <a:latin typeface="Arial"/>
                <a:ea typeface="MS PGothic"/>
                <a:cs typeface="Arial"/>
              </a:rPr>
              <a:t>delicatula</a:t>
            </a:r>
            <a:r>
              <a:rPr lang="en-US">
                <a:latin typeface="Arial"/>
                <a:ea typeface="MS PGothic"/>
                <a:cs typeface="Arial"/>
              </a:rPr>
              <a:t>) is an invasive insect currently occupying the Mid-Atlantic United States. With no natural predators, the Spotted Lanternfly poses a threat to various tree species and even some crops (aphis.usda.gov). Lanternflies can lay egg masses on train cars, under trucks, and on storage crates, which allows for the rapid spread of the pest across state lines. </a:t>
            </a:r>
          </a:p>
          <a:p>
            <a:pPr>
              <a:spcBef>
                <a:spcPct val="50000"/>
              </a:spcBef>
              <a:defRPr/>
            </a:pPr>
            <a:r>
              <a:rPr lang="en-US">
                <a:latin typeface="Arial"/>
                <a:ea typeface="MS PGothic"/>
                <a:cs typeface="Arial"/>
              </a:rPr>
              <a:t> It's assumed that the lanternfly entered the US via some sort of storage crate, and although preventative measures have been put in place, lanternflies are still able to hitchhike across the US in the same fashion. Not all eggs are laid in places that workers are able to safely go to remove them—which is a problem that inspired this project's conception: can we develop some sort of device that can reliably and accurately detect egg masses? </a:t>
            </a:r>
          </a:p>
          <a:p>
            <a:pPr>
              <a:spcBef>
                <a:spcPct val="50000"/>
              </a:spcBef>
              <a:defRPr/>
            </a:pPr>
            <a:endParaRPr lang="en-US">
              <a:latin typeface="Arial"/>
              <a:ea typeface="MS PGothic"/>
              <a:cs typeface="Arial"/>
            </a:endParaRPr>
          </a:p>
          <a:p>
            <a:pPr>
              <a:spcBef>
                <a:spcPct val="50000"/>
              </a:spcBef>
              <a:defRPr/>
            </a:pPr>
            <a:r>
              <a:rPr lang="en-US">
                <a:latin typeface="Arial"/>
                <a:ea typeface="MS PGothic"/>
                <a:cs typeface="Arial"/>
              </a:rPr>
              <a:t>This project seeks to develop an image processing algorithm that can automatically detect egg masses in those spaces where humans themselves often cannot safely go. Through a combination of a loop that iterates through our sample images in a database, some blurring and thresholding features, and a </a:t>
            </a:r>
            <a:r>
              <a:rPr lang="en-US" err="1">
                <a:latin typeface="Arial"/>
                <a:ea typeface="MS PGothic"/>
                <a:cs typeface="Arial"/>
              </a:rPr>
              <a:t>blobfinder</a:t>
            </a:r>
            <a:r>
              <a:rPr lang="en-US">
                <a:latin typeface="Arial"/>
                <a:ea typeface="MS PGothic"/>
                <a:cs typeface="Arial"/>
              </a:rPr>
              <a:t> function created using Cv2's </a:t>
            </a:r>
            <a:r>
              <a:rPr lang="en-US" err="1">
                <a:latin typeface="Arial"/>
                <a:ea typeface="MS PGothic"/>
                <a:cs typeface="Arial"/>
              </a:rPr>
              <a:t>SimpleBlobDetector</a:t>
            </a:r>
            <a:r>
              <a:rPr lang="en-US">
                <a:latin typeface="Arial"/>
                <a:ea typeface="MS PGothic"/>
                <a:cs typeface="Arial"/>
              </a:rPr>
              <a:t>, the end result should ideally recognize egg masses, export the results to an excel sheet, and have the long term potential to be integrated into a device that can be used to solve the issue outlined earlier. </a:t>
            </a:r>
            <a:endParaRPr lang="en-US">
              <a:cs typeface="Arial"/>
            </a:endParaRPr>
          </a:p>
          <a:p>
            <a:pPr>
              <a:spcBef>
                <a:spcPct val="50000"/>
              </a:spcBef>
              <a:defRPr/>
            </a:pPr>
            <a:endParaRPr lang="en-US">
              <a:cs typeface="Arial"/>
            </a:endParaRPr>
          </a:p>
          <a:p>
            <a:pPr>
              <a:spcBef>
                <a:spcPct val="50000"/>
              </a:spcBef>
              <a:defRPr/>
            </a:pPr>
            <a:endParaRPr lang="en-US">
              <a:cs typeface="Arial"/>
            </a:endParaRPr>
          </a:p>
          <a:p>
            <a:pPr>
              <a:spcBef>
                <a:spcPct val="50000"/>
              </a:spcBef>
              <a:defRPr/>
            </a:pPr>
            <a:r>
              <a:rPr lang="en-US">
                <a:latin typeface="Arial"/>
                <a:ea typeface="MS PGothic"/>
                <a:cs typeface="Arial"/>
              </a:rPr>
              <a:t>Data and Results:</a:t>
            </a:r>
          </a:p>
          <a:p>
            <a:pPr>
              <a:spcBef>
                <a:spcPct val="50000"/>
              </a:spcBef>
              <a:defRPr/>
            </a:pPr>
            <a:endParaRPr lang="en-US">
              <a:cs typeface="Arial"/>
            </a:endParaRPr>
          </a:p>
          <a:p>
            <a:pPr>
              <a:spcBef>
                <a:spcPct val="50000"/>
              </a:spcBef>
              <a:defRPr/>
            </a:pPr>
            <a:r>
              <a:rPr lang="en-US">
                <a:latin typeface="Arial"/>
                <a:ea typeface="MS PGothic"/>
                <a:cs typeface="Arial"/>
              </a:rPr>
              <a:t>The original code prior to my edits performed the Binarization and </a:t>
            </a:r>
            <a:r>
              <a:rPr lang="en-US" err="1">
                <a:latin typeface="Arial"/>
                <a:ea typeface="MS PGothic"/>
                <a:cs typeface="Arial"/>
              </a:rPr>
              <a:t>BlobDetector</a:t>
            </a:r>
            <a:r>
              <a:rPr lang="en-US">
                <a:latin typeface="Arial"/>
                <a:ea typeface="MS PGothic"/>
                <a:cs typeface="Arial"/>
              </a:rPr>
              <a:t> functions on images that were loaded into the code and named. These functions were written by my mentor, Karla, and still exist in the final form of the code. An issue with the code in this state that I was tasked to solve was that images had to be imported into the code, assigned a variable, and then the code would be able to perform the binarization and blob detection on the images. The issue with this is that we had a lot of sample images, and if somebody had to come in and manually define each image, it would defeat the purpose of automating the egg detection process entirely. The second issue with the code had something to do with the thresholding step. Ideally, the goal of the binarization function is to convert the image from a grayscale picture into a white screen with only the blobs in black. This is determined by an if/else statement: if the x value at y's maximum is above a certain value, then all pixels below that value will be black (0) and all pixels above that value will be white (255). Then, the </a:t>
            </a:r>
            <a:r>
              <a:rPr lang="en-US" err="1">
                <a:latin typeface="Arial"/>
                <a:ea typeface="MS PGothic"/>
                <a:cs typeface="Arial"/>
              </a:rPr>
              <a:t>BlobDetector</a:t>
            </a:r>
            <a:r>
              <a:rPr lang="en-US">
                <a:latin typeface="Arial"/>
                <a:ea typeface="MS PGothic"/>
                <a:cs typeface="Arial"/>
              </a:rPr>
              <a:t> function would identify blobs as egg masses depending on a number of parameters that are preset. The thresholding methods that were being used were producing a fuzzy image rather than the results that we needed. This was the second issue I needed to research and fix.</a:t>
            </a:r>
          </a:p>
          <a:p>
            <a:pPr>
              <a:spcBef>
                <a:spcPct val="50000"/>
              </a:spcBef>
              <a:defRPr/>
            </a:pPr>
            <a:endParaRPr lang="en-US">
              <a:cs typeface="Arial"/>
            </a:endParaRPr>
          </a:p>
          <a:p>
            <a:pPr>
              <a:spcBef>
                <a:spcPct val="50000"/>
              </a:spcBef>
              <a:defRPr/>
            </a:pPr>
            <a:r>
              <a:rPr lang="en-US">
                <a:latin typeface="Arial"/>
                <a:ea typeface="MS PGothic"/>
                <a:cs typeface="Arial"/>
              </a:rPr>
              <a:t>The first edit to the code I made was to integrate each function into a for loop that worked like this. (point to dark blue block and go through the process like a loop). For every image in the directory I assign to the code, perform each of these steps. At the end, the output would give me the image's filename, a histogram displaying the x at max y value, the blurred image, the </a:t>
            </a:r>
            <a:r>
              <a:rPr lang="en-US" err="1">
                <a:latin typeface="Arial"/>
                <a:ea typeface="MS PGothic"/>
                <a:cs typeface="Arial"/>
              </a:rPr>
              <a:t>thresholded</a:t>
            </a:r>
            <a:r>
              <a:rPr lang="en-US">
                <a:latin typeface="Arial"/>
                <a:ea typeface="MS PGothic"/>
                <a:cs typeface="Arial"/>
              </a:rPr>
              <a:t> image, and the final image with </a:t>
            </a:r>
            <a:r>
              <a:rPr lang="en-US" err="1">
                <a:latin typeface="Arial"/>
                <a:ea typeface="MS PGothic"/>
                <a:cs typeface="Arial"/>
              </a:rPr>
              <a:t>keypoints</a:t>
            </a:r>
            <a:r>
              <a:rPr lang="en-US">
                <a:latin typeface="Arial"/>
                <a:ea typeface="MS PGothic"/>
                <a:cs typeface="Arial"/>
              </a:rPr>
              <a:t> drawn in, circling the blobs and displaying the message "Number of blobs detected are:" This was done using the glob library and the function </a:t>
            </a:r>
            <a:r>
              <a:rPr lang="en-US" err="1">
                <a:latin typeface="Arial"/>
                <a:ea typeface="MS PGothic"/>
                <a:cs typeface="Arial"/>
              </a:rPr>
              <a:t>glob.iglob</a:t>
            </a:r>
            <a:r>
              <a:rPr lang="en-US">
                <a:latin typeface="Arial"/>
                <a:ea typeface="MS PGothic"/>
                <a:cs typeface="Arial"/>
              </a:rPr>
              <a:t>.</a:t>
            </a:r>
          </a:p>
          <a:p>
            <a:pPr>
              <a:spcBef>
                <a:spcPct val="50000"/>
              </a:spcBef>
              <a:defRPr/>
            </a:pPr>
            <a:endParaRPr lang="en-US">
              <a:cs typeface="Arial"/>
            </a:endParaRPr>
          </a:p>
          <a:p>
            <a:pPr>
              <a:defRPr/>
            </a:pPr>
            <a:r>
              <a:rPr lang="en-US">
                <a:latin typeface="Arial"/>
                <a:ea typeface="MS PGothic"/>
                <a:cs typeface="Arial"/>
              </a:rPr>
              <a:t>The second edit to the code I made was done after doing some research into different thresholding methods. I wrote in a new function that would perform truncated thresholding on the image before it went through the original binarization function. In truncate thresholding, values greater than the threshold are reduced to the threshold value while every other pixel remains the same. So, if I set the threshold value to 120, which is a light gray, all values between 120 and 255, which is white, would be converted to 120. This helps to isolate the blob and lighten the background of the image. I found that this works because the egg is photographed on a metal background that reflects light back to the camera. This causes the background to be lighter than the blob to begin with. Furthermore, after running the code on the images I also observed that images taken at a higher shutter speed were often more successful, since the camera sensor was exposed to the light for more time. After thresholding, the image is blurred at values of 100 and returned back into the binarization function where it undergoes blurring and thresholding again. This edit proved to be successful in perfect scenarios: images taken at 0 degrees with clearly defined blobs in the picture. Things got a bit more complicated when other smudges or gunk were present in the image, but we discuss that further in the Future Work section.</a:t>
            </a:r>
            <a:endParaRPr lang="en-US">
              <a:cs typeface="Arial"/>
            </a:endParaRPr>
          </a:p>
          <a:p>
            <a:pPr>
              <a:defRPr/>
            </a:pPr>
            <a:endParaRPr lang="en-US">
              <a:cs typeface="Arial"/>
            </a:endParaRPr>
          </a:p>
          <a:p>
            <a:pPr>
              <a:defRPr/>
            </a:pPr>
            <a:r>
              <a:rPr lang="en-US">
                <a:latin typeface="Arial"/>
                <a:ea typeface="MS PGothic"/>
                <a:cs typeface="Arial"/>
              </a:rPr>
              <a:t>The final edit I made to the code was done with the help of my mentor Karla, together we wrote one last function using </a:t>
            </a:r>
            <a:r>
              <a:rPr lang="en-US" err="1">
                <a:latin typeface="Arial"/>
                <a:ea typeface="MS PGothic"/>
                <a:cs typeface="Arial"/>
              </a:rPr>
              <a:t>dataframe</a:t>
            </a:r>
            <a:r>
              <a:rPr lang="en-US">
                <a:latin typeface="Arial"/>
                <a:ea typeface="MS PGothic"/>
                <a:cs typeface="Arial"/>
              </a:rPr>
              <a:t> in the Pandas library to export the image filenames and blob count into an excel sheet. The sheet displays the filename and the number of blobs detected. This is an important feature of the automation process because it eliminates the need for a person to look through the images themselves, instead easily notifying a reader of which images have eggs and which do not.</a:t>
            </a:r>
          </a:p>
          <a:p>
            <a:pPr>
              <a:defRPr/>
            </a:pPr>
            <a:endParaRPr lang="en-US">
              <a:cs typeface="Arial"/>
            </a:endParaRPr>
          </a:p>
          <a:p>
            <a:pPr>
              <a:defRPr/>
            </a:pPr>
            <a:endParaRPr lang="en-US">
              <a:latin typeface="Arial"/>
              <a:ea typeface="MS PGothic"/>
              <a:cs typeface="Arial"/>
            </a:endParaRPr>
          </a:p>
          <a:p>
            <a:pPr>
              <a:defRPr/>
            </a:pPr>
            <a:r>
              <a:rPr lang="en-US">
                <a:latin typeface="Arial"/>
                <a:ea typeface="MS PGothic"/>
                <a:cs typeface="Arial"/>
              </a:rPr>
              <a:t>The final leg of the research was spent analyzing the Excel sheet to determine the code's success. The code boasts roughly 61% success at correctly identifying blobs and correctly counting them. </a:t>
            </a:r>
            <a:endParaRPr lang="en-US">
              <a:cs typeface="Arial"/>
            </a:endParaRPr>
          </a:p>
          <a:p>
            <a:pPr>
              <a:spcBef>
                <a:spcPct val="50000"/>
              </a:spcBef>
              <a:defRPr/>
            </a:pPr>
            <a:endParaRPr lang="en-US">
              <a:cs typeface="Arial"/>
            </a:endParaRPr>
          </a:p>
          <a:p>
            <a:pPr>
              <a:spcBef>
                <a:spcPct val="50000"/>
              </a:spcBef>
              <a:defRPr/>
            </a:pPr>
            <a:endParaRPr lang="en-US">
              <a:cs typeface="Arial"/>
            </a:endParaRPr>
          </a:p>
          <a:p>
            <a:pPr>
              <a:spcBef>
                <a:spcPct val="50000"/>
              </a:spcBef>
              <a:defRPr/>
            </a:pPr>
            <a:endParaRPr lang="en-US">
              <a:cs typeface="Arial"/>
            </a:endParaRPr>
          </a:p>
          <a:p>
            <a:pPr>
              <a:spcBef>
                <a:spcPct val="50000"/>
              </a:spcBef>
              <a:defRPr/>
            </a:pPr>
            <a:endParaRPr lang="en-US">
              <a:cs typeface="Arial"/>
            </a:endParaRPr>
          </a:p>
          <a:p>
            <a:pPr>
              <a:spcBef>
                <a:spcPct val="50000"/>
              </a:spcBef>
              <a:defRPr/>
            </a:pPr>
            <a:endParaRPr lang="en-US">
              <a:cs typeface="Arial"/>
            </a:endParaRPr>
          </a:p>
          <a:p>
            <a:pPr>
              <a:spcBef>
                <a:spcPct val="50000"/>
              </a:spcBef>
              <a:defRPr/>
            </a:pPr>
            <a:endParaRPr lang="en-US">
              <a:cs typeface="Arial"/>
            </a:endParaRPr>
          </a:p>
          <a:p>
            <a:pPr>
              <a:spcBef>
                <a:spcPct val="50000"/>
              </a:spcBef>
              <a:defRPr/>
            </a:pPr>
            <a:endParaRPr lang="en-US">
              <a:cs typeface="Arial"/>
            </a:endParaRPr>
          </a:p>
        </p:txBody>
      </p:sp>
    </p:spTree>
    <p:extLst>
      <p:ext uri="{BB962C8B-B14F-4D97-AF65-F5344CB8AC3E}">
        <p14:creationId xmlns:p14="http://schemas.microsoft.com/office/powerpoint/2010/main" val="3964906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B02C843A-A355-8983-8EE3-CC1DC66DD35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000">
                <a:solidFill>
                  <a:schemeClr val="tx1"/>
                </a:solidFill>
                <a:latin typeface="Arial" panose="020B0604020202020204" pitchFamily="34" charset="0"/>
                <a:ea typeface="MS PGothic" panose="020B0600070205080204" pitchFamily="34" charset="-128"/>
              </a:defRPr>
            </a:lvl1pPr>
            <a:lvl2pPr marL="742950" indent="-285750" defTabSz="912813">
              <a:spcBef>
                <a:spcPct val="30000"/>
              </a:spcBef>
              <a:defRPr sz="1000">
                <a:solidFill>
                  <a:schemeClr val="tx1"/>
                </a:solidFill>
                <a:latin typeface="Arial" panose="020B0604020202020204" pitchFamily="34" charset="0"/>
                <a:ea typeface="MS PGothic" panose="020B0600070205080204" pitchFamily="34" charset="-128"/>
              </a:defRPr>
            </a:lvl2pPr>
            <a:lvl3pPr marL="1143000" indent="-228600" defTabSz="912813">
              <a:spcBef>
                <a:spcPct val="30000"/>
              </a:spcBef>
              <a:defRPr sz="1000">
                <a:solidFill>
                  <a:schemeClr val="tx1"/>
                </a:solidFill>
                <a:latin typeface="Arial" panose="020B0604020202020204" pitchFamily="34" charset="0"/>
                <a:ea typeface="MS PGothic" panose="020B0600070205080204" pitchFamily="34" charset="-128"/>
              </a:defRPr>
            </a:lvl3pPr>
            <a:lvl4pPr marL="1600200" indent="-228600" defTabSz="912813">
              <a:spcBef>
                <a:spcPct val="30000"/>
              </a:spcBef>
              <a:defRPr sz="1000">
                <a:solidFill>
                  <a:schemeClr val="tx1"/>
                </a:solidFill>
                <a:latin typeface="Arial" panose="020B0604020202020204" pitchFamily="34" charset="0"/>
                <a:ea typeface="MS PGothic" panose="020B0600070205080204" pitchFamily="34" charset="-128"/>
              </a:defRPr>
            </a:lvl4pPr>
            <a:lvl5pPr marL="2057400" indent="-228600" defTabSz="912813">
              <a:spcBef>
                <a:spcPct val="30000"/>
              </a:spcBef>
              <a:defRPr sz="1000">
                <a:solidFill>
                  <a:schemeClr val="tx1"/>
                </a:solidFill>
                <a:latin typeface="Arial" panose="020B0604020202020204" pitchFamily="34" charset="0"/>
                <a:ea typeface="MS PGothic" panose="020B0600070205080204" pitchFamily="34" charset="-128"/>
              </a:defRPr>
            </a:lvl5pPr>
            <a:lvl6pPr marL="2514600" indent="-228600" defTabSz="912813" eaLnBrk="0" fontAlgn="base" hangingPunct="0">
              <a:spcBef>
                <a:spcPct val="30000"/>
              </a:spcBef>
              <a:spcAft>
                <a:spcPct val="0"/>
              </a:spcAft>
              <a:defRPr sz="1000">
                <a:solidFill>
                  <a:schemeClr val="tx1"/>
                </a:solidFill>
                <a:latin typeface="Arial" panose="020B0604020202020204" pitchFamily="34" charset="0"/>
                <a:ea typeface="MS PGothic" panose="020B0600070205080204" pitchFamily="34" charset="-128"/>
              </a:defRPr>
            </a:lvl6pPr>
            <a:lvl7pPr marL="2971800" indent="-228600" defTabSz="912813" eaLnBrk="0" fontAlgn="base" hangingPunct="0">
              <a:spcBef>
                <a:spcPct val="30000"/>
              </a:spcBef>
              <a:spcAft>
                <a:spcPct val="0"/>
              </a:spcAft>
              <a:defRPr sz="1000">
                <a:solidFill>
                  <a:schemeClr val="tx1"/>
                </a:solidFill>
                <a:latin typeface="Arial" panose="020B0604020202020204" pitchFamily="34" charset="0"/>
                <a:ea typeface="MS PGothic" panose="020B0600070205080204" pitchFamily="34" charset="-128"/>
              </a:defRPr>
            </a:lvl7pPr>
            <a:lvl8pPr marL="3429000" indent="-228600" defTabSz="912813" eaLnBrk="0" fontAlgn="base" hangingPunct="0">
              <a:spcBef>
                <a:spcPct val="30000"/>
              </a:spcBef>
              <a:spcAft>
                <a:spcPct val="0"/>
              </a:spcAft>
              <a:defRPr sz="1000">
                <a:solidFill>
                  <a:schemeClr val="tx1"/>
                </a:solidFill>
                <a:latin typeface="Arial" panose="020B0604020202020204" pitchFamily="34" charset="0"/>
                <a:ea typeface="MS PGothic" panose="020B0600070205080204" pitchFamily="34" charset="-128"/>
              </a:defRPr>
            </a:lvl8pPr>
            <a:lvl9pPr marL="3886200" indent="-228600" defTabSz="912813" eaLnBrk="0" fontAlgn="base" hangingPunct="0">
              <a:spcBef>
                <a:spcPct val="30000"/>
              </a:spcBef>
              <a:spcAft>
                <a:spcPct val="0"/>
              </a:spcAft>
              <a:defRPr sz="1000">
                <a:solidFill>
                  <a:schemeClr val="tx1"/>
                </a:solidFill>
                <a:latin typeface="Arial" panose="020B0604020202020204" pitchFamily="34" charset="0"/>
                <a:ea typeface="MS PGothic" panose="020B0600070205080204" pitchFamily="34" charset="-128"/>
              </a:defRPr>
            </a:lvl9pPr>
          </a:lstStyle>
          <a:p>
            <a:pPr>
              <a:spcBef>
                <a:spcPct val="0"/>
              </a:spcBef>
            </a:pPr>
            <a:fld id="{647737BE-20FF-4FDE-A8E4-014A15C0608B}" type="slidenum">
              <a:rPr lang="en-US" altLang="en-US" sz="1200" smtClean="0"/>
              <a:pPr>
                <a:spcBef>
                  <a:spcPct val="0"/>
                </a:spcBef>
              </a:pPr>
              <a:t>5</a:t>
            </a:fld>
            <a:endParaRPr lang="en-US" altLang="en-US" sz="1200"/>
          </a:p>
        </p:txBody>
      </p:sp>
      <p:sp>
        <p:nvSpPr>
          <p:cNvPr id="15362" name="Rectangle 2">
            <a:extLst>
              <a:ext uri="{FF2B5EF4-FFF2-40B4-BE49-F238E27FC236}">
                <a16:creationId xmlns:a16="http://schemas.microsoft.com/office/drawing/2014/main" id="{ECEDA33D-83B2-5728-8785-8B51DD88235A}"/>
              </a:ext>
            </a:extLst>
          </p:cNvPr>
          <p:cNvSpPr>
            <a:spLocks noGrp="1" noRot="1" noChangeAspect="1" noChangeArrowheads="1" noTextEdit="1"/>
          </p:cNvSpPr>
          <p:nvPr>
            <p:ph type="sldImg"/>
          </p:nvPr>
        </p:nvSpPr>
        <p:spPr>
          <a:ln/>
        </p:spPr>
      </p:sp>
      <p:sp>
        <p:nvSpPr>
          <p:cNvPr id="2" name="Rectangle 3">
            <a:extLst>
              <a:ext uri="{FF2B5EF4-FFF2-40B4-BE49-F238E27FC236}">
                <a16:creationId xmlns:a16="http://schemas.microsoft.com/office/drawing/2014/main" id="{62B4DCA9-ED38-5E1C-557D-BD3CEF79E1DA}"/>
              </a:ext>
            </a:extLst>
          </p:cNvPr>
          <p:cNvSpPr>
            <a:spLocks noGrp="1" noChangeArrowheads="1"/>
          </p:cNvSpPr>
          <p:nvPr>
            <p:ph type="body" idx="1"/>
          </p:nvPr>
        </p:nvSpPr>
        <p:spPr/>
        <p:txBody>
          <a:bodyPr/>
          <a:lstStyle/>
          <a:p>
            <a:pPr eaLnBrk="1" hangingPunct="1">
              <a:spcBef>
                <a:spcPct val="50000"/>
              </a:spcBef>
              <a:defRPr/>
            </a:pPr>
            <a:r>
              <a:rPr lang="en-US">
                <a:latin typeface="Arial"/>
                <a:ea typeface="ＭＳ Ｐゴシック"/>
                <a:cs typeface="Arial"/>
              </a:rPr>
              <a:t>Introduction: </a:t>
            </a:r>
            <a:r>
              <a:rPr lang="en-US">
                <a:latin typeface="Arial"/>
                <a:ea typeface="MS PGothic"/>
                <a:cs typeface="Arial"/>
              </a:rPr>
              <a:t>The Spotted Lanternfly (</a:t>
            </a:r>
            <a:r>
              <a:rPr lang="en-US" err="1">
                <a:latin typeface="Arial"/>
                <a:ea typeface="MS PGothic"/>
                <a:cs typeface="Arial"/>
              </a:rPr>
              <a:t>Lycorma</a:t>
            </a:r>
            <a:r>
              <a:rPr lang="en-US">
                <a:latin typeface="Arial"/>
                <a:ea typeface="MS PGothic"/>
                <a:cs typeface="Arial"/>
              </a:rPr>
              <a:t> </a:t>
            </a:r>
            <a:r>
              <a:rPr lang="en-US" err="1">
                <a:latin typeface="Arial"/>
                <a:ea typeface="MS PGothic"/>
                <a:cs typeface="Arial"/>
              </a:rPr>
              <a:t>delicatula</a:t>
            </a:r>
            <a:r>
              <a:rPr lang="en-US">
                <a:latin typeface="Arial"/>
                <a:ea typeface="MS PGothic"/>
                <a:cs typeface="Arial"/>
              </a:rPr>
              <a:t>) is an invasive insect currently occupying the Mid-Atlantic United States. With no natural predators, the Spotted Lanternfly poses a threat to various tree species and even some crops (aphis.usda.gov). Lanternflies can lay egg masses on train cars, under trucks, and on storage crates, which allows for the rapid spread of the pest across state lines. </a:t>
            </a:r>
          </a:p>
          <a:p>
            <a:pPr>
              <a:spcBef>
                <a:spcPct val="50000"/>
              </a:spcBef>
              <a:defRPr/>
            </a:pPr>
            <a:r>
              <a:rPr lang="en-US">
                <a:latin typeface="Arial"/>
                <a:ea typeface="MS PGothic"/>
                <a:cs typeface="Arial"/>
              </a:rPr>
              <a:t> It's assumed that the lanternfly entered the US via some sort of storage crate, and although preventative measures have been put in place, lanternflies are still able to hitchhike across the US in the same fashion. Not all eggs are laid in places that workers are able to safely go to remove them—which is a problem that inspired this project's conception: can we develop some sort of device that can reliably and accurately detect egg masses? </a:t>
            </a:r>
          </a:p>
          <a:p>
            <a:pPr>
              <a:spcBef>
                <a:spcPct val="50000"/>
              </a:spcBef>
              <a:defRPr/>
            </a:pPr>
            <a:endParaRPr lang="en-US">
              <a:latin typeface="Arial"/>
              <a:ea typeface="MS PGothic"/>
              <a:cs typeface="Arial"/>
            </a:endParaRPr>
          </a:p>
          <a:p>
            <a:pPr>
              <a:spcBef>
                <a:spcPct val="50000"/>
              </a:spcBef>
              <a:defRPr/>
            </a:pPr>
            <a:r>
              <a:rPr lang="en-US">
                <a:latin typeface="Arial"/>
                <a:ea typeface="MS PGothic"/>
                <a:cs typeface="Arial"/>
              </a:rPr>
              <a:t>This project seeks to develop an image processing algorithm that can automatically detect egg masses in those spaces where humans themselves often cannot safely go. Through a combination of a loop that iterates through our sample images in a database, some blurring and thresholding features, and a </a:t>
            </a:r>
            <a:r>
              <a:rPr lang="en-US" err="1">
                <a:latin typeface="Arial"/>
                <a:ea typeface="MS PGothic"/>
                <a:cs typeface="Arial"/>
              </a:rPr>
              <a:t>blobfinder</a:t>
            </a:r>
            <a:r>
              <a:rPr lang="en-US">
                <a:latin typeface="Arial"/>
                <a:ea typeface="MS PGothic"/>
                <a:cs typeface="Arial"/>
              </a:rPr>
              <a:t> function created using Cv2's </a:t>
            </a:r>
            <a:r>
              <a:rPr lang="en-US" err="1">
                <a:latin typeface="Arial"/>
                <a:ea typeface="MS PGothic"/>
                <a:cs typeface="Arial"/>
              </a:rPr>
              <a:t>SimpleBlobDetector</a:t>
            </a:r>
            <a:r>
              <a:rPr lang="en-US">
                <a:latin typeface="Arial"/>
                <a:ea typeface="MS PGothic"/>
                <a:cs typeface="Arial"/>
              </a:rPr>
              <a:t>, the end result should ideally recognize egg masses, export the results to an excel sheet, and have the long term potential to be integrated into a device that can be used to solve the issue outlined earlier. </a:t>
            </a:r>
            <a:endParaRPr lang="en-US">
              <a:cs typeface="Arial"/>
            </a:endParaRPr>
          </a:p>
          <a:p>
            <a:pPr>
              <a:spcBef>
                <a:spcPct val="50000"/>
              </a:spcBef>
              <a:defRPr/>
            </a:pPr>
            <a:endParaRPr lang="en-US">
              <a:cs typeface="Arial"/>
            </a:endParaRPr>
          </a:p>
          <a:p>
            <a:pPr>
              <a:spcBef>
                <a:spcPct val="50000"/>
              </a:spcBef>
              <a:defRPr/>
            </a:pPr>
            <a:endParaRPr lang="en-US">
              <a:cs typeface="Arial"/>
            </a:endParaRPr>
          </a:p>
          <a:p>
            <a:pPr>
              <a:spcBef>
                <a:spcPct val="50000"/>
              </a:spcBef>
              <a:defRPr/>
            </a:pPr>
            <a:r>
              <a:rPr lang="en-US">
                <a:latin typeface="Arial"/>
                <a:ea typeface="MS PGothic"/>
                <a:cs typeface="Arial"/>
              </a:rPr>
              <a:t>Data and Results:</a:t>
            </a:r>
          </a:p>
          <a:p>
            <a:pPr>
              <a:spcBef>
                <a:spcPct val="50000"/>
              </a:spcBef>
              <a:defRPr/>
            </a:pPr>
            <a:endParaRPr lang="en-US">
              <a:cs typeface="Arial"/>
            </a:endParaRPr>
          </a:p>
          <a:p>
            <a:pPr>
              <a:spcBef>
                <a:spcPct val="50000"/>
              </a:spcBef>
              <a:defRPr/>
            </a:pPr>
            <a:r>
              <a:rPr lang="en-US">
                <a:latin typeface="Arial"/>
                <a:ea typeface="MS PGothic"/>
                <a:cs typeface="Arial"/>
              </a:rPr>
              <a:t>The original code prior to my edits performed the Binarization and </a:t>
            </a:r>
            <a:r>
              <a:rPr lang="en-US" err="1">
                <a:latin typeface="Arial"/>
                <a:ea typeface="MS PGothic"/>
                <a:cs typeface="Arial"/>
              </a:rPr>
              <a:t>BlobDetector</a:t>
            </a:r>
            <a:r>
              <a:rPr lang="en-US">
                <a:latin typeface="Arial"/>
                <a:ea typeface="MS PGothic"/>
                <a:cs typeface="Arial"/>
              </a:rPr>
              <a:t> functions on images that were loaded into the code and named. These functions were written by my mentor, Karla, and still exist in the final form of the code. An issue with the code in this state that I was tasked to solve was that images had to be imported into the code, assigned a variable, and then the code would be able to perform the binarization and blob detection on the images. The issue with this is that we had a lot of sample images, and if somebody had to come in and manually define each image, it would defeat the purpose of automating the egg detection process entirely. The second issue with the code had something to do with the thresholding step. Ideally, the goal of the binarization function is to convert the image from a grayscale picture into a white screen with only the blobs in black. This is determined by an if/else statement: if the x value at y's maximum is above a certain value, then all pixels below that value will be black (0) and all pixels above that value will be white (255). Then, the </a:t>
            </a:r>
            <a:r>
              <a:rPr lang="en-US" err="1">
                <a:latin typeface="Arial"/>
                <a:ea typeface="MS PGothic"/>
                <a:cs typeface="Arial"/>
              </a:rPr>
              <a:t>BlobDetector</a:t>
            </a:r>
            <a:r>
              <a:rPr lang="en-US">
                <a:latin typeface="Arial"/>
                <a:ea typeface="MS PGothic"/>
                <a:cs typeface="Arial"/>
              </a:rPr>
              <a:t> function would identify blobs as egg masses depending on a number of parameters that are preset. The thresholding methods that were being used were producing a fuzzy image rather than the results that we needed. This was the second issue I needed to research and fix.</a:t>
            </a:r>
          </a:p>
          <a:p>
            <a:pPr>
              <a:spcBef>
                <a:spcPct val="50000"/>
              </a:spcBef>
              <a:defRPr/>
            </a:pPr>
            <a:endParaRPr lang="en-US">
              <a:cs typeface="Arial"/>
            </a:endParaRPr>
          </a:p>
          <a:p>
            <a:pPr>
              <a:spcBef>
                <a:spcPct val="50000"/>
              </a:spcBef>
              <a:defRPr/>
            </a:pPr>
            <a:r>
              <a:rPr lang="en-US">
                <a:latin typeface="Arial"/>
                <a:ea typeface="MS PGothic"/>
                <a:cs typeface="Arial"/>
              </a:rPr>
              <a:t>The first edit to the code I made was to integrate each function into a for loop that worked like this. (point to dark blue block and go through the process like a loop). For every image in the directory I assign to the code, perform each of these steps. At the end, the output would give me the image's filename, a histogram displaying the x at max y value, the blurred image, the </a:t>
            </a:r>
            <a:r>
              <a:rPr lang="en-US" err="1">
                <a:latin typeface="Arial"/>
                <a:ea typeface="MS PGothic"/>
                <a:cs typeface="Arial"/>
              </a:rPr>
              <a:t>thresholded</a:t>
            </a:r>
            <a:r>
              <a:rPr lang="en-US">
                <a:latin typeface="Arial"/>
                <a:ea typeface="MS PGothic"/>
                <a:cs typeface="Arial"/>
              </a:rPr>
              <a:t> image, and the final image with </a:t>
            </a:r>
            <a:r>
              <a:rPr lang="en-US" err="1">
                <a:latin typeface="Arial"/>
                <a:ea typeface="MS PGothic"/>
                <a:cs typeface="Arial"/>
              </a:rPr>
              <a:t>keypoints</a:t>
            </a:r>
            <a:r>
              <a:rPr lang="en-US">
                <a:latin typeface="Arial"/>
                <a:ea typeface="MS PGothic"/>
                <a:cs typeface="Arial"/>
              </a:rPr>
              <a:t> drawn in, circling the blobs and displaying the message "Number of blobs detected are:" This was done using the glob library and the function </a:t>
            </a:r>
            <a:r>
              <a:rPr lang="en-US" err="1">
                <a:latin typeface="Arial"/>
                <a:ea typeface="MS PGothic"/>
                <a:cs typeface="Arial"/>
              </a:rPr>
              <a:t>glob.iglob</a:t>
            </a:r>
            <a:r>
              <a:rPr lang="en-US">
                <a:latin typeface="Arial"/>
                <a:ea typeface="MS PGothic"/>
                <a:cs typeface="Arial"/>
              </a:rPr>
              <a:t>.</a:t>
            </a:r>
          </a:p>
          <a:p>
            <a:pPr>
              <a:spcBef>
                <a:spcPct val="50000"/>
              </a:spcBef>
              <a:defRPr/>
            </a:pPr>
            <a:endParaRPr lang="en-US">
              <a:cs typeface="Arial"/>
            </a:endParaRPr>
          </a:p>
          <a:p>
            <a:pPr>
              <a:defRPr/>
            </a:pPr>
            <a:r>
              <a:rPr lang="en-US">
                <a:latin typeface="Arial"/>
                <a:ea typeface="MS PGothic"/>
                <a:cs typeface="Arial"/>
              </a:rPr>
              <a:t>The second edit to the code I made was done after doing some research into different thresholding methods. I wrote in a new function that would perform truncated thresholding on the image before it went through the original binarization function. In truncate thresholding, values greater than the threshold are reduced to the threshold value while every other pixel remains the same. So, if I set the threshold value to 120, which is a light gray, all values between 120 and 255, which is white, would be converted to 120. This helps to isolate the blob and lighten the background of the image. I found that this works because the egg is photographed on a metal background that reflects light back to the camera. This causes the background to be lighter than the blob to begin with. Furthermore, after running the code on the images I also observed that images taken at a higher shutter speed were often more successful, since the camera sensor was exposed to the light for more time. After thresholding, the image is blurred at values of 100 and returned back into the binarization function where it undergoes blurring and thresholding again. This edit proved to be successful in perfect scenarios: images taken at 0 degrees with clearly defined blobs in the picture. Things got a bit more complicated when other smudges or gunk were present in the image, but we discuss that further in the Future Work section.</a:t>
            </a:r>
            <a:endParaRPr lang="en-US">
              <a:cs typeface="Arial"/>
            </a:endParaRPr>
          </a:p>
          <a:p>
            <a:pPr>
              <a:defRPr/>
            </a:pPr>
            <a:endParaRPr lang="en-US">
              <a:cs typeface="Arial"/>
            </a:endParaRPr>
          </a:p>
          <a:p>
            <a:pPr>
              <a:defRPr/>
            </a:pPr>
            <a:r>
              <a:rPr lang="en-US">
                <a:latin typeface="Arial"/>
                <a:ea typeface="MS PGothic"/>
                <a:cs typeface="Arial"/>
              </a:rPr>
              <a:t>The final edit I made to the code was done with the help of my mentor Karla, together we wrote one last function using </a:t>
            </a:r>
            <a:r>
              <a:rPr lang="en-US" err="1">
                <a:latin typeface="Arial"/>
                <a:ea typeface="MS PGothic"/>
                <a:cs typeface="Arial"/>
              </a:rPr>
              <a:t>dataframe</a:t>
            </a:r>
            <a:r>
              <a:rPr lang="en-US">
                <a:latin typeface="Arial"/>
                <a:ea typeface="MS PGothic"/>
                <a:cs typeface="Arial"/>
              </a:rPr>
              <a:t> in the Pandas library to export the image filenames and blob count into an excel sheet. The sheet displays the filename and the number of blobs detected. This is an important feature of the automation process because it eliminates the need for a person to look through the images themselves, instead easily notifying a reader of which images have eggs and which do not.</a:t>
            </a:r>
          </a:p>
          <a:p>
            <a:pPr>
              <a:defRPr/>
            </a:pPr>
            <a:endParaRPr lang="en-US">
              <a:cs typeface="Arial"/>
            </a:endParaRPr>
          </a:p>
          <a:p>
            <a:pPr>
              <a:defRPr/>
            </a:pPr>
            <a:endParaRPr lang="en-US">
              <a:latin typeface="Arial"/>
              <a:ea typeface="MS PGothic"/>
              <a:cs typeface="Arial"/>
            </a:endParaRPr>
          </a:p>
          <a:p>
            <a:pPr>
              <a:defRPr/>
            </a:pPr>
            <a:r>
              <a:rPr lang="en-US">
                <a:latin typeface="Arial"/>
                <a:ea typeface="MS PGothic"/>
                <a:cs typeface="Arial"/>
              </a:rPr>
              <a:t>The final leg of the research was spent analyzing the Excel sheet to determine the code's success. The code boasts roughly 61% success at correctly identifying blobs and correctly counting them. </a:t>
            </a:r>
            <a:endParaRPr lang="en-US">
              <a:cs typeface="Arial"/>
            </a:endParaRPr>
          </a:p>
          <a:p>
            <a:pPr>
              <a:spcBef>
                <a:spcPct val="50000"/>
              </a:spcBef>
              <a:defRPr/>
            </a:pPr>
            <a:endParaRPr lang="en-US">
              <a:cs typeface="Arial"/>
            </a:endParaRPr>
          </a:p>
          <a:p>
            <a:pPr>
              <a:spcBef>
                <a:spcPct val="50000"/>
              </a:spcBef>
              <a:defRPr/>
            </a:pPr>
            <a:endParaRPr lang="en-US">
              <a:cs typeface="Arial"/>
            </a:endParaRPr>
          </a:p>
          <a:p>
            <a:pPr>
              <a:spcBef>
                <a:spcPct val="50000"/>
              </a:spcBef>
              <a:defRPr/>
            </a:pPr>
            <a:endParaRPr lang="en-US">
              <a:cs typeface="Arial"/>
            </a:endParaRPr>
          </a:p>
          <a:p>
            <a:pPr>
              <a:spcBef>
                <a:spcPct val="50000"/>
              </a:spcBef>
              <a:defRPr/>
            </a:pPr>
            <a:endParaRPr lang="en-US">
              <a:cs typeface="Arial"/>
            </a:endParaRPr>
          </a:p>
          <a:p>
            <a:pPr>
              <a:spcBef>
                <a:spcPct val="50000"/>
              </a:spcBef>
              <a:defRPr/>
            </a:pPr>
            <a:endParaRPr lang="en-US">
              <a:cs typeface="Arial"/>
            </a:endParaRPr>
          </a:p>
          <a:p>
            <a:pPr>
              <a:spcBef>
                <a:spcPct val="50000"/>
              </a:spcBef>
              <a:defRPr/>
            </a:pPr>
            <a:endParaRPr lang="en-US">
              <a:cs typeface="Arial"/>
            </a:endParaRPr>
          </a:p>
          <a:p>
            <a:pPr>
              <a:spcBef>
                <a:spcPct val="50000"/>
              </a:spcBef>
              <a:defRPr/>
            </a:pPr>
            <a:endParaRPr lang="en-US">
              <a:cs typeface="Arial"/>
            </a:endParaRPr>
          </a:p>
        </p:txBody>
      </p:sp>
    </p:spTree>
    <p:extLst>
      <p:ext uri="{BB962C8B-B14F-4D97-AF65-F5344CB8AC3E}">
        <p14:creationId xmlns:p14="http://schemas.microsoft.com/office/powerpoint/2010/main" val="1717765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5136" y="8238155"/>
            <a:ext cx="30311328" cy="5683074"/>
          </a:xfrm>
        </p:spPr>
        <p:txBody>
          <a:bodyPr/>
          <a:lstStyle/>
          <a:p>
            <a:r>
              <a:rPr lang="en-US"/>
              <a:t>Click to edit Master title style</a:t>
            </a:r>
          </a:p>
        </p:txBody>
      </p:sp>
      <p:sp>
        <p:nvSpPr>
          <p:cNvPr id="3" name="Subtitle 2"/>
          <p:cNvSpPr>
            <a:spLocks noGrp="1"/>
          </p:cNvSpPr>
          <p:nvPr>
            <p:ph type="subTitle" idx="1"/>
          </p:nvPr>
        </p:nvSpPr>
        <p:spPr>
          <a:xfrm>
            <a:off x="5348984" y="15026129"/>
            <a:ext cx="24963636" cy="6777743"/>
          </a:xfrm>
        </p:spPr>
        <p:txBody>
          <a:bodyPr/>
          <a:lstStyle>
            <a:lvl1pPr marL="0" indent="0" algn="ctr">
              <a:buNone/>
              <a:defRPr/>
            </a:lvl1pPr>
            <a:lvl2pPr marL="370088" indent="0" algn="ctr">
              <a:buNone/>
              <a:defRPr/>
            </a:lvl2pPr>
            <a:lvl3pPr marL="740177" indent="0" algn="ctr">
              <a:buNone/>
              <a:defRPr/>
            </a:lvl3pPr>
            <a:lvl4pPr marL="1110265" indent="0" algn="ctr">
              <a:buNone/>
              <a:defRPr/>
            </a:lvl4pPr>
            <a:lvl5pPr marL="1480353" indent="0" algn="ctr">
              <a:buNone/>
              <a:defRPr/>
            </a:lvl5pPr>
            <a:lvl6pPr marL="1850441" indent="0" algn="ctr">
              <a:buNone/>
              <a:defRPr/>
            </a:lvl6pPr>
            <a:lvl7pPr marL="2220529" indent="0" algn="ctr">
              <a:buNone/>
              <a:defRPr/>
            </a:lvl7pPr>
            <a:lvl8pPr marL="2590618" indent="0" algn="ctr">
              <a:buNone/>
              <a:defRPr/>
            </a:lvl8pPr>
            <a:lvl9pPr marL="2960706"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9D2A7B8C-E3E3-9C6A-C2A4-98257604318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2E85226-913E-7992-42E5-08FBB3B4343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34E1101-8D41-C2D4-8436-205AFA513BCA}"/>
              </a:ext>
            </a:extLst>
          </p:cNvPr>
          <p:cNvSpPr>
            <a:spLocks noGrp="1" noChangeArrowheads="1"/>
          </p:cNvSpPr>
          <p:nvPr>
            <p:ph type="sldNum" sz="quarter" idx="12"/>
          </p:nvPr>
        </p:nvSpPr>
        <p:spPr>
          <a:ln/>
        </p:spPr>
        <p:txBody>
          <a:bodyPr/>
          <a:lstStyle>
            <a:lvl1pPr>
              <a:defRPr/>
            </a:lvl1pPr>
          </a:lstStyle>
          <a:p>
            <a:pPr>
              <a:defRPr/>
            </a:pPr>
            <a:fld id="{19EBC5A0-C298-483D-84EF-3C2EC3D062CD}" type="slidenum">
              <a:rPr lang="en-US" altLang="en-US"/>
              <a:pPr>
                <a:defRPr/>
              </a:pPr>
              <a:t>‹#›</a:t>
            </a:fld>
            <a:endParaRPr lang="en-US" altLang="en-US"/>
          </a:p>
        </p:txBody>
      </p:sp>
    </p:spTree>
    <p:extLst>
      <p:ext uri="{BB962C8B-B14F-4D97-AF65-F5344CB8AC3E}">
        <p14:creationId xmlns:p14="http://schemas.microsoft.com/office/powerpoint/2010/main" val="490934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52387B3-A7E5-FA94-CC25-1C5C07C4121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BB681BA-B7B7-96CD-FA51-DEB5C73AB36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470DCDF-6611-A57D-8265-B1B297683A46}"/>
              </a:ext>
            </a:extLst>
          </p:cNvPr>
          <p:cNvSpPr>
            <a:spLocks noGrp="1" noChangeArrowheads="1"/>
          </p:cNvSpPr>
          <p:nvPr>
            <p:ph type="sldNum" sz="quarter" idx="12"/>
          </p:nvPr>
        </p:nvSpPr>
        <p:spPr>
          <a:ln/>
        </p:spPr>
        <p:txBody>
          <a:bodyPr/>
          <a:lstStyle>
            <a:lvl1pPr>
              <a:defRPr/>
            </a:lvl1pPr>
          </a:lstStyle>
          <a:p>
            <a:pPr>
              <a:defRPr/>
            </a:pPr>
            <a:fld id="{B986D05D-952B-4627-8BBD-0AFA99E574B3}" type="slidenum">
              <a:rPr lang="en-US" altLang="en-US"/>
              <a:pPr>
                <a:defRPr/>
              </a:pPr>
              <a:t>‹#›</a:t>
            </a:fld>
            <a:endParaRPr lang="en-US" altLang="en-US"/>
          </a:p>
        </p:txBody>
      </p:sp>
    </p:spTree>
    <p:extLst>
      <p:ext uri="{BB962C8B-B14F-4D97-AF65-F5344CB8AC3E}">
        <p14:creationId xmlns:p14="http://schemas.microsoft.com/office/powerpoint/2010/main" val="1082237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854919" y="1061421"/>
            <a:ext cx="8024118" cy="2262615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782565" y="1061421"/>
            <a:ext cx="23948529" cy="2262615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48CD363-552C-8126-2050-D679648C6FF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AEB9274-4D40-51B7-5422-09F52A50DB1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90AE66A-5968-CD93-3915-C35437D72574}"/>
              </a:ext>
            </a:extLst>
          </p:cNvPr>
          <p:cNvSpPr>
            <a:spLocks noGrp="1" noChangeArrowheads="1"/>
          </p:cNvSpPr>
          <p:nvPr>
            <p:ph type="sldNum" sz="quarter" idx="12"/>
          </p:nvPr>
        </p:nvSpPr>
        <p:spPr>
          <a:ln/>
        </p:spPr>
        <p:txBody>
          <a:bodyPr/>
          <a:lstStyle>
            <a:lvl1pPr>
              <a:defRPr/>
            </a:lvl1pPr>
          </a:lstStyle>
          <a:p>
            <a:pPr>
              <a:defRPr/>
            </a:pPr>
            <a:fld id="{C5FA0CBF-5E4C-4CDE-8D2E-B36D4BA6537A}" type="slidenum">
              <a:rPr lang="en-US" altLang="en-US"/>
              <a:pPr>
                <a:defRPr/>
              </a:pPr>
              <a:t>‹#›</a:t>
            </a:fld>
            <a:endParaRPr lang="en-US" altLang="en-US"/>
          </a:p>
        </p:txBody>
      </p:sp>
    </p:spTree>
    <p:extLst>
      <p:ext uri="{BB962C8B-B14F-4D97-AF65-F5344CB8AC3E}">
        <p14:creationId xmlns:p14="http://schemas.microsoft.com/office/powerpoint/2010/main" val="1347256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B6E8D9A-A0F2-CB98-F246-3E672B8F284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B98DFA0-7D7C-8776-4CE6-1251215A502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0F6A992-A75D-C508-9FD9-DA333EE654B3}"/>
              </a:ext>
            </a:extLst>
          </p:cNvPr>
          <p:cNvSpPr>
            <a:spLocks noGrp="1" noChangeArrowheads="1"/>
          </p:cNvSpPr>
          <p:nvPr>
            <p:ph type="sldNum" sz="quarter" idx="12"/>
          </p:nvPr>
        </p:nvSpPr>
        <p:spPr>
          <a:ln/>
        </p:spPr>
        <p:txBody>
          <a:bodyPr/>
          <a:lstStyle>
            <a:lvl1pPr>
              <a:defRPr/>
            </a:lvl1pPr>
          </a:lstStyle>
          <a:p>
            <a:pPr>
              <a:defRPr/>
            </a:pPr>
            <a:fld id="{2FF08397-9775-420B-911D-9DFB55CE1367}" type="slidenum">
              <a:rPr lang="en-US" altLang="en-US"/>
              <a:pPr>
                <a:defRPr/>
              </a:pPr>
              <a:t>‹#›</a:t>
            </a:fld>
            <a:endParaRPr lang="en-US" altLang="en-US"/>
          </a:p>
        </p:txBody>
      </p:sp>
    </p:spTree>
    <p:extLst>
      <p:ext uri="{BB962C8B-B14F-4D97-AF65-F5344CB8AC3E}">
        <p14:creationId xmlns:p14="http://schemas.microsoft.com/office/powerpoint/2010/main" val="2725167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17019" y="17040270"/>
            <a:ext cx="30312618" cy="5266178"/>
          </a:xfrm>
        </p:spPr>
        <p:txBody>
          <a:bodyPr anchor="t"/>
          <a:lstStyle>
            <a:lvl1pPr algn="l">
              <a:defRPr sz="3200" b="1" cap="all"/>
            </a:lvl1pPr>
          </a:lstStyle>
          <a:p>
            <a:r>
              <a:rPr lang="en-US"/>
              <a:t>Click to edit Master title style</a:t>
            </a:r>
          </a:p>
        </p:txBody>
      </p:sp>
      <p:sp>
        <p:nvSpPr>
          <p:cNvPr id="3" name="Text Placeholder 2"/>
          <p:cNvSpPr>
            <a:spLocks noGrp="1"/>
          </p:cNvSpPr>
          <p:nvPr>
            <p:ph type="body" idx="1"/>
          </p:nvPr>
        </p:nvSpPr>
        <p:spPr>
          <a:xfrm>
            <a:off x="2817019" y="11239545"/>
            <a:ext cx="30312618" cy="5800725"/>
          </a:xfrm>
        </p:spPr>
        <p:txBody>
          <a:bodyPr anchor="b"/>
          <a:lstStyle>
            <a:lvl1pPr marL="0" indent="0">
              <a:buNone/>
              <a:defRPr sz="1600"/>
            </a:lvl1pPr>
            <a:lvl2pPr marL="370088" indent="0">
              <a:buNone/>
              <a:defRPr sz="1500"/>
            </a:lvl2pPr>
            <a:lvl3pPr marL="740177" indent="0">
              <a:buNone/>
              <a:defRPr sz="1300"/>
            </a:lvl3pPr>
            <a:lvl4pPr marL="1110265" indent="0">
              <a:buNone/>
              <a:defRPr sz="1100"/>
            </a:lvl4pPr>
            <a:lvl5pPr marL="1480353" indent="0">
              <a:buNone/>
              <a:defRPr sz="1100"/>
            </a:lvl5pPr>
            <a:lvl6pPr marL="1850441" indent="0">
              <a:buNone/>
              <a:defRPr sz="1100"/>
            </a:lvl6pPr>
            <a:lvl7pPr marL="2220529" indent="0">
              <a:buNone/>
              <a:defRPr sz="1100"/>
            </a:lvl7pPr>
            <a:lvl8pPr marL="2590618" indent="0">
              <a:buNone/>
              <a:defRPr sz="1100"/>
            </a:lvl8pPr>
            <a:lvl9pPr marL="2960706" indent="0">
              <a:buNone/>
              <a:defRPr sz="1100"/>
            </a:lvl9pPr>
          </a:lstStyle>
          <a:p>
            <a:pPr lvl="0"/>
            <a:r>
              <a:rPr lang="en-US"/>
              <a:t>Click to edit Master text styles</a:t>
            </a:r>
          </a:p>
        </p:txBody>
      </p:sp>
      <p:sp>
        <p:nvSpPr>
          <p:cNvPr id="4" name="Rectangle 4">
            <a:extLst>
              <a:ext uri="{FF2B5EF4-FFF2-40B4-BE49-F238E27FC236}">
                <a16:creationId xmlns:a16="http://schemas.microsoft.com/office/drawing/2014/main" id="{E88E0C0D-7B73-4676-02D2-BB275055F76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843B0CE-FDED-CB81-C716-9DF9C26284E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B8BFE36-A2B1-8442-FE8D-040ED3FDE9AD}"/>
              </a:ext>
            </a:extLst>
          </p:cNvPr>
          <p:cNvSpPr>
            <a:spLocks noGrp="1" noChangeArrowheads="1"/>
          </p:cNvSpPr>
          <p:nvPr>
            <p:ph type="sldNum" sz="quarter" idx="12"/>
          </p:nvPr>
        </p:nvSpPr>
        <p:spPr>
          <a:ln/>
        </p:spPr>
        <p:txBody>
          <a:bodyPr/>
          <a:lstStyle>
            <a:lvl1pPr>
              <a:defRPr/>
            </a:lvl1pPr>
          </a:lstStyle>
          <a:p>
            <a:pPr>
              <a:defRPr/>
            </a:pPr>
            <a:fld id="{92DF5B7B-C55B-46CF-A50A-4F0B05A47D0A}" type="slidenum">
              <a:rPr lang="en-US" altLang="en-US"/>
              <a:pPr>
                <a:defRPr/>
              </a:pPr>
              <a:t>‹#›</a:t>
            </a:fld>
            <a:endParaRPr lang="en-US" altLang="en-US"/>
          </a:p>
        </p:txBody>
      </p:sp>
    </p:spTree>
    <p:extLst>
      <p:ext uri="{BB962C8B-B14F-4D97-AF65-F5344CB8AC3E}">
        <p14:creationId xmlns:p14="http://schemas.microsoft.com/office/powerpoint/2010/main" val="93825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782566" y="6186929"/>
            <a:ext cx="15986323" cy="17500645"/>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7892714" y="6186929"/>
            <a:ext cx="15986323" cy="17500645"/>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5654E314-5CE8-9305-F0E8-4D7DD5073B1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43DAAD2-C739-A878-36D6-9FB4660646F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58C465A-1593-111A-1E7A-B1101A0D5182}"/>
              </a:ext>
            </a:extLst>
          </p:cNvPr>
          <p:cNvSpPr>
            <a:spLocks noGrp="1" noChangeArrowheads="1"/>
          </p:cNvSpPr>
          <p:nvPr>
            <p:ph type="sldNum" sz="quarter" idx="12"/>
          </p:nvPr>
        </p:nvSpPr>
        <p:spPr>
          <a:ln/>
        </p:spPr>
        <p:txBody>
          <a:bodyPr/>
          <a:lstStyle>
            <a:lvl1pPr>
              <a:defRPr/>
            </a:lvl1pPr>
          </a:lstStyle>
          <a:p>
            <a:pPr>
              <a:defRPr/>
            </a:pPr>
            <a:fld id="{522CDA9C-1987-48F8-B95A-5AFD41301390}" type="slidenum">
              <a:rPr lang="en-US" altLang="en-US"/>
              <a:pPr>
                <a:defRPr/>
              </a:pPr>
              <a:t>‹#›</a:t>
            </a:fld>
            <a:endParaRPr lang="en-US" altLang="en-US"/>
          </a:p>
        </p:txBody>
      </p:sp>
    </p:spTree>
    <p:extLst>
      <p:ext uri="{BB962C8B-B14F-4D97-AF65-F5344CB8AC3E}">
        <p14:creationId xmlns:p14="http://schemas.microsoft.com/office/powerpoint/2010/main" val="3527197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82564" y="5936281"/>
            <a:ext cx="15756731" cy="2473237"/>
          </a:xfrm>
        </p:spPr>
        <p:txBody>
          <a:bodyPr anchor="b"/>
          <a:lstStyle>
            <a:lvl1pPr marL="0" indent="0">
              <a:buNone/>
              <a:defRPr sz="1900" b="1"/>
            </a:lvl1pPr>
            <a:lvl2pPr marL="370088" indent="0">
              <a:buNone/>
              <a:defRPr sz="1600" b="1"/>
            </a:lvl2pPr>
            <a:lvl3pPr marL="740177" indent="0">
              <a:buNone/>
              <a:defRPr sz="1500" b="1"/>
            </a:lvl3pPr>
            <a:lvl4pPr marL="1110265" indent="0">
              <a:buNone/>
              <a:defRPr sz="1300" b="1"/>
            </a:lvl4pPr>
            <a:lvl5pPr marL="1480353" indent="0">
              <a:buNone/>
              <a:defRPr sz="1300" b="1"/>
            </a:lvl5pPr>
            <a:lvl6pPr marL="1850441" indent="0">
              <a:buNone/>
              <a:defRPr sz="1300" b="1"/>
            </a:lvl6pPr>
            <a:lvl7pPr marL="2220529" indent="0">
              <a:buNone/>
              <a:defRPr sz="1300" b="1"/>
            </a:lvl7pPr>
            <a:lvl8pPr marL="2590618" indent="0">
              <a:buNone/>
              <a:defRPr sz="1300" b="1"/>
            </a:lvl8pPr>
            <a:lvl9pPr marL="2960706" indent="0">
              <a:buNone/>
              <a:defRPr sz="1300" b="1"/>
            </a:lvl9pPr>
          </a:lstStyle>
          <a:p>
            <a:pPr lvl="0"/>
            <a:r>
              <a:rPr lang="en-US"/>
              <a:t>Click to edit Master text styles</a:t>
            </a:r>
          </a:p>
        </p:txBody>
      </p:sp>
      <p:sp>
        <p:nvSpPr>
          <p:cNvPr id="4" name="Content Placeholder 3"/>
          <p:cNvSpPr>
            <a:spLocks noGrp="1"/>
          </p:cNvSpPr>
          <p:nvPr>
            <p:ph sz="half" idx="2"/>
          </p:nvPr>
        </p:nvSpPr>
        <p:spPr>
          <a:xfrm>
            <a:off x="1782564" y="8409517"/>
            <a:ext cx="15756731" cy="15278056"/>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115856" y="5936281"/>
            <a:ext cx="15763180" cy="2473237"/>
          </a:xfrm>
        </p:spPr>
        <p:txBody>
          <a:bodyPr anchor="b"/>
          <a:lstStyle>
            <a:lvl1pPr marL="0" indent="0">
              <a:buNone/>
              <a:defRPr sz="1900" b="1"/>
            </a:lvl1pPr>
            <a:lvl2pPr marL="370088" indent="0">
              <a:buNone/>
              <a:defRPr sz="1600" b="1"/>
            </a:lvl2pPr>
            <a:lvl3pPr marL="740177" indent="0">
              <a:buNone/>
              <a:defRPr sz="1500" b="1"/>
            </a:lvl3pPr>
            <a:lvl4pPr marL="1110265" indent="0">
              <a:buNone/>
              <a:defRPr sz="1300" b="1"/>
            </a:lvl4pPr>
            <a:lvl5pPr marL="1480353" indent="0">
              <a:buNone/>
              <a:defRPr sz="1300" b="1"/>
            </a:lvl5pPr>
            <a:lvl6pPr marL="1850441" indent="0">
              <a:buNone/>
              <a:defRPr sz="1300" b="1"/>
            </a:lvl6pPr>
            <a:lvl7pPr marL="2220529" indent="0">
              <a:buNone/>
              <a:defRPr sz="1300" b="1"/>
            </a:lvl7pPr>
            <a:lvl8pPr marL="2590618" indent="0">
              <a:buNone/>
              <a:defRPr sz="1300" b="1"/>
            </a:lvl8pPr>
            <a:lvl9pPr marL="2960706" indent="0">
              <a:buNone/>
              <a:defRPr sz="1300" b="1"/>
            </a:lvl9pPr>
          </a:lstStyle>
          <a:p>
            <a:pPr lvl="0"/>
            <a:r>
              <a:rPr lang="en-US"/>
              <a:t>Click to edit Master text styles</a:t>
            </a:r>
          </a:p>
        </p:txBody>
      </p:sp>
      <p:sp>
        <p:nvSpPr>
          <p:cNvPr id="6" name="Content Placeholder 5"/>
          <p:cNvSpPr>
            <a:spLocks noGrp="1"/>
          </p:cNvSpPr>
          <p:nvPr>
            <p:ph sz="quarter" idx="4"/>
          </p:nvPr>
        </p:nvSpPr>
        <p:spPr>
          <a:xfrm>
            <a:off x="18115856" y="8409517"/>
            <a:ext cx="15763180" cy="15278056"/>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0FA4E4C1-330A-1C59-45F7-312A2FA28E43}"/>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E0E89601-93DB-9041-F680-F43BE6ECEC2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E9AE28CD-B564-8AB5-11C2-3818C6785817}"/>
              </a:ext>
            </a:extLst>
          </p:cNvPr>
          <p:cNvSpPr>
            <a:spLocks noGrp="1" noChangeArrowheads="1"/>
          </p:cNvSpPr>
          <p:nvPr>
            <p:ph type="sldNum" sz="quarter" idx="12"/>
          </p:nvPr>
        </p:nvSpPr>
        <p:spPr>
          <a:ln/>
        </p:spPr>
        <p:txBody>
          <a:bodyPr/>
          <a:lstStyle>
            <a:lvl1pPr>
              <a:defRPr/>
            </a:lvl1pPr>
          </a:lstStyle>
          <a:p>
            <a:pPr>
              <a:defRPr/>
            </a:pPr>
            <a:fld id="{437179E3-49F1-4C32-9C77-E44447E67BFC}" type="slidenum">
              <a:rPr lang="en-US" altLang="en-US"/>
              <a:pPr>
                <a:defRPr/>
              </a:pPr>
              <a:t>‹#›</a:t>
            </a:fld>
            <a:endParaRPr lang="en-US" altLang="en-US"/>
          </a:p>
        </p:txBody>
      </p:sp>
    </p:spTree>
    <p:extLst>
      <p:ext uri="{BB962C8B-B14F-4D97-AF65-F5344CB8AC3E}">
        <p14:creationId xmlns:p14="http://schemas.microsoft.com/office/powerpoint/2010/main" val="3403758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CD30DDFC-7411-3022-8AD0-CF17EF6BB8AA}"/>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D609532F-91C4-24D0-65F6-117542BCBD7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34AD9E84-9E81-5585-C686-B14AEB3EDDFB}"/>
              </a:ext>
            </a:extLst>
          </p:cNvPr>
          <p:cNvSpPr>
            <a:spLocks noGrp="1" noChangeArrowheads="1"/>
          </p:cNvSpPr>
          <p:nvPr>
            <p:ph type="sldNum" sz="quarter" idx="12"/>
          </p:nvPr>
        </p:nvSpPr>
        <p:spPr>
          <a:ln/>
        </p:spPr>
        <p:txBody>
          <a:bodyPr/>
          <a:lstStyle>
            <a:lvl1pPr>
              <a:defRPr/>
            </a:lvl1pPr>
          </a:lstStyle>
          <a:p>
            <a:pPr>
              <a:defRPr/>
            </a:pPr>
            <a:fld id="{81174269-C7A5-4294-A7E2-743CDD0E6703}" type="slidenum">
              <a:rPr lang="en-US" altLang="en-US"/>
              <a:pPr>
                <a:defRPr/>
              </a:pPr>
              <a:t>‹#›</a:t>
            </a:fld>
            <a:endParaRPr lang="en-US" altLang="en-US"/>
          </a:p>
        </p:txBody>
      </p:sp>
    </p:spTree>
    <p:extLst>
      <p:ext uri="{BB962C8B-B14F-4D97-AF65-F5344CB8AC3E}">
        <p14:creationId xmlns:p14="http://schemas.microsoft.com/office/powerpoint/2010/main" val="3900181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A783097-7D2D-1DD4-0E83-57DFBE0555B0}"/>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964C4FFF-ED48-4483-FE07-48FF668C4B1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8FAAF38C-BA45-2708-916A-5520427696B1}"/>
              </a:ext>
            </a:extLst>
          </p:cNvPr>
          <p:cNvSpPr>
            <a:spLocks noGrp="1" noChangeArrowheads="1"/>
          </p:cNvSpPr>
          <p:nvPr>
            <p:ph type="sldNum" sz="quarter" idx="12"/>
          </p:nvPr>
        </p:nvSpPr>
        <p:spPr>
          <a:ln/>
        </p:spPr>
        <p:txBody>
          <a:bodyPr/>
          <a:lstStyle>
            <a:lvl1pPr>
              <a:defRPr/>
            </a:lvl1pPr>
          </a:lstStyle>
          <a:p>
            <a:pPr>
              <a:defRPr/>
            </a:pPr>
            <a:fld id="{6A3191CD-1D0A-4756-B5BE-DA2FCD916D5E}" type="slidenum">
              <a:rPr lang="en-US" altLang="en-US"/>
              <a:pPr>
                <a:defRPr/>
              </a:pPr>
              <a:t>‹#›</a:t>
            </a:fld>
            <a:endParaRPr lang="en-US" altLang="en-US"/>
          </a:p>
        </p:txBody>
      </p:sp>
    </p:spTree>
    <p:extLst>
      <p:ext uri="{BB962C8B-B14F-4D97-AF65-F5344CB8AC3E}">
        <p14:creationId xmlns:p14="http://schemas.microsoft.com/office/powerpoint/2010/main" val="2482600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2564" y="1056306"/>
            <a:ext cx="11732419" cy="4492493"/>
          </a:xfrm>
        </p:spPr>
        <p:txBody>
          <a:bodyPr anchor="b"/>
          <a:lstStyle>
            <a:lvl1pPr algn="l">
              <a:defRPr sz="1600" b="1"/>
            </a:lvl1pPr>
          </a:lstStyle>
          <a:p>
            <a:r>
              <a:rPr lang="en-US"/>
              <a:t>Click to edit Master title style</a:t>
            </a:r>
          </a:p>
        </p:txBody>
      </p:sp>
      <p:sp>
        <p:nvSpPr>
          <p:cNvPr id="3" name="Content Placeholder 2"/>
          <p:cNvSpPr>
            <a:spLocks noGrp="1"/>
          </p:cNvSpPr>
          <p:nvPr>
            <p:ph idx="1"/>
          </p:nvPr>
        </p:nvSpPr>
        <p:spPr>
          <a:xfrm>
            <a:off x="13943212" y="1056305"/>
            <a:ext cx="19935825" cy="22631268"/>
          </a:xfrm>
        </p:spPr>
        <p:txBody>
          <a:bodyPr/>
          <a:lstStyle>
            <a:lvl1pPr>
              <a:defRPr sz="2600"/>
            </a:lvl1pPr>
            <a:lvl2pPr>
              <a:defRPr sz="23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782564" y="5548798"/>
            <a:ext cx="11732419" cy="18138775"/>
          </a:xfrm>
        </p:spPr>
        <p:txBody>
          <a:bodyPr/>
          <a:lstStyle>
            <a:lvl1pPr marL="0" indent="0">
              <a:buNone/>
              <a:defRPr sz="1100"/>
            </a:lvl1pPr>
            <a:lvl2pPr marL="370088" indent="0">
              <a:buNone/>
              <a:defRPr sz="1000"/>
            </a:lvl2pPr>
            <a:lvl3pPr marL="740177" indent="0">
              <a:buNone/>
              <a:defRPr sz="800"/>
            </a:lvl3pPr>
            <a:lvl4pPr marL="1110265" indent="0">
              <a:buNone/>
              <a:defRPr sz="700"/>
            </a:lvl4pPr>
            <a:lvl5pPr marL="1480353" indent="0">
              <a:buNone/>
              <a:defRPr sz="700"/>
            </a:lvl5pPr>
            <a:lvl6pPr marL="1850441" indent="0">
              <a:buNone/>
              <a:defRPr sz="700"/>
            </a:lvl6pPr>
            <a:lvl7pPr marL="2220529" indent="0">
              <a:buNone/>
              <a:defRPr sz="700"/>
            </a:lvl7pPr>
            <a:lvl8pPr marL="2590618" indent="0">
              <a:buNone/>
              <a:defRPr sz="700"/>
            </a:lvl8pPr>
            <a:lvl9pPr marL="2960706" indent="0">
              <a:buNone/>
              <a:defRPr sz="700"/>
            </a:lvl9pPr>
          </a:lstStyle>
          <a:p>
            <a:pPr lvl="0"/>
            <a:r>
              <a:rPr lang="en-US"/>
              <a:t>Click to edit Master text styles</a:t>
            </a:r>
          </a:p>
        </p:txBody>
      </p:sp>
      <p:sp>
        <p:nvSpPr>
          <p:cNvPr id="5" name="Rectangle 4">
            <a:extLst>
              <a:ext uri="{FF2B5EF4-FFF2-40B4-BE49-F238E27FC236}">
                <a16:creationId xmlns:a16="http://schemas.microsoft.com/office/drawing/2014/main" id="{6BF989AB-5B9B-3624-480C-847D74E389F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710CED8-1A0D-78B4-0E98-C94F4C193EB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0D586B3F-42A3-6914-79F7-82AA5A4E4F46}"/>
              </a:ext>
            </a:extLst>
          </p:cNvPr>
          <p:cNvSpPr>
            <a:spLocks noGrp="1" noChangeArrowheads="1"/>
          </p:cNvSpPr>
          <p:nvPr>
            <p:ph type="sldNum" sz="quarter" idx="12"/>
          </p:nvPr>
        </p:nvSpPr>
        <p:spPr>
          <a:ln/>
        </p:spPr>
        <p:txBody>
          <a:bodyPr/>
          <a:lstStyle>
            <a:lvl1pPr>
              <a:defRPr/>
            </a:lvl1pPr>
          </a:lstStyle>
          <a:p>
            <a:pPr>
              <a:defRPr/>
            </a:pPr>
            <a:fld id="{E3A59C06-15E4-4032-92B4-FA4016E7C3B4}" type="slidenum">
              <a:rPr lang="en-US" altLang="en-US"/>
              <a:pPr>
                <a:defRPr/>
              </a:pPr>
              <a:t>‹#›</a:t>
            </a:fld>
            <a:endParaRPr lang="en-US" altLang="en-US"/>
          </a:p>
        </p:txBody>
      </p:sp>
    </p:spTree>
    <p:extLst>
      <p:ext uri="{BB962C8B-B14F-4D97-AF65-F5344CB8AC3E}">
        <p14:creationId xmlns:p14="http://schemas.microsoft.com/office/powerpoint/2010/main" val="748701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9665" y="18562066"/>
            <a:ext cx="21397218" cy="2191897"/>
          </a:xfrm>
        </p:spPr>
        <p:txBody>
          <a:bodyPr anchor="b"/>
          <a:lstStyle>
            <a:lvl1pPr algn="l">
              <a:defRPr sz="1600" b="1"/>
            </a:lvl1pPr>
          </a:lstStyle>
          <a:p>
            <a:r>
              <a:rPr lang="en-US"/>
              <a:t>Click to edit Master title style</a:t>
            </a:r>
          </a:p>
        </p:txBody>
      </p:sp>
      <p:sp>
        <p:nvSpPr>
          <p:cNvPr id="3" name="Picture Placeholder 2"/>
          <p:cNvSpPr>
            <a:spLocks noGrp="1"/>
          </p:cNvSpPr>
          <p:nvPr>
            <p:ph type="pic" idx="1"/>
          </p:nvPr>
        </p:nvSpPr>
        <p:spPr>
          <a:xfrm>
            <a:off x="6989665" y="2369653"/>
            <a:ext cx="21397218" cy="15909792"/>
          </a:xfrm>
        </p:spPr>
        <p:txBody>
          <a:bodyPr/>
          <a:lstStyle>
            <a:lvl1pPr marL="0" indent="0">
              <a:buNone/>
              <a:defRPr sz="2600"/>
            </a:lvl1pPr>
            <a:lvl2pPr marL="370088" indent="0">
              <a:buNone/>
              <a:defRPr sz="2300"/>
            </a:lvl2pPr>
            <a:lvl3pPr marL="740177" indent="0">
              <a:buNone/>
              <a:defRPr sz="1900"/>
            </a:lvl3pPr>
            <a:lvl4pPr marL="1110265" indent="0">
              <a:buNone/>
              <a:defRPr sz="1600"/>
            </a:lvl4pPr>
            <a:lvl5pPr marL="1480353" indent="0">
              <a:buNone/>
              <a:defRPr sz="1600"/>
            </a:lvl5pPr>
            <a:lvl6pPr marL="1850441" indent="0">
              <a:buNone/>
              <a:defRPr sz="1600"/>
            </a:lvl6pPr>
            <a:lvl7pPr marL="2220529" indent="0">
              <a:buNone/>
              <a:defRPr sz="1600"/>
            </a:lvl7pPr>
            <a:lvl8pPr marL="2590618" indent="0">
              <a:buNone/>
              <a:defRPr sz="1600"/>
            </a:lvl8pPr>
            <a:lvl9pPr marL="2960706" indent="0">
              <a:buNone/>
              <a:defRPr sz="1600"/>
            </a:lvl9pPr>
          </a:lstStyle>
          <a:p>
            <a:pPr lvl="0"/>
            <a:endParaRPr lang="en-US" noProof="0"/>
          </a:p>
        </p:txBody>
      </p:sp>
      <p:sp>
        <p:nvSpPr>
          <p:cNvPr id="4" name="Text Placeholder 3"/>
          <p:cNvSpPr>
            <a:spLocks noGrp="1"/>
          </p:cNvSpPr>
          <p:nvPr>
            <p:ph type="body" sz="half" idx="2"/>
          </p:nvPr>
        </p:nvSpPr>
        <p:spPr>
          <a:xfrm>
            <a:off x="6989665" y="20753962"/>
            <a:ext cx="21397218" cy="3111367"/>
          </a:xfrm>
        </p:spPr>
        <p:txBody>
          <a:bodyPr/>
          <a:lstStyle>
            <a:lvl1pPr marL="0" indent="0">
              <a:buNone/>
              <a:defRPr sz="1100"/>
            </a:lvl1pPr>
            <a:lvl2pPr marL="370088" indent="0">
              <a:buNone/>
              <a:defRPr sz="1000"/>
            </a:lvl2pPr>
            <a:lvl3pPr marL="740177" indent="0">
              <a:buNone/>
              <a:defRPr sz="800"/>
            </a:lvl3pPr>
            <a:lvl4pPr marL="1110265" indent="0">
              <a:buNone/>
              <a:defRPr sz="700"/>
            </a:lvl4pPr>
            <a:lvl5pPr marL="1480353" indent="0">
              <a:buNone/>
              <a:defRPr sz="700"/>
            </a:lvl5pPr>
            <a:lvl6pPr marL="1850441" indent="0">
              <a:buNone/>
              <a:defRPr sz="700"/>
            </a:lvl6pPr>
            <a:lvl7pPr marL="2220529" indent="0">
              <a:buNone/>
              <a:defRPr sz="700"/>
            </a:lvl7pPr>
            <a:lvl8pPr marL="2590618" indent="0">
              <a:buNone/>
              <a:defRPr sz="700"/>
            </a:lvl8pPr>
            <a:lvl9pPr marL="2960706" indent="0">
              <a:buNone/>
              <a:defRPr sz="700"/>
            </a:lvl9pPr>
          </a:lstStyle>
          <a:p>
            <a:pPr lvl="0"/>
            <a:r>
              <a:rPr lang="en-US"/>
              <a:t>Click to edit Master text styles</a:t>
            </a:r>
          </a:p>
        </p:txBody>
      </p:sp>
      <p:sp>
        <p:nvSpPr>
          <p:cNvPr id="5" name="Rectangle 4">
            <a:extLst>
              <a:ext uri="{FF2B5EF4-FFF2-40B4-BE49-F238E27FC236}">
                <a16:creationId xmlns:a16="http://schemas.microsoft.com/office/drawing/2014/main" id="{7C4A87F3-3DCA-A3DB-5D69-624FD96C65F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3C0A888-0B15-4196-2B5E-DD6638A2091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5D84568-2DDB-2228-4B7F-9A1E4504B93D}"/>
              </a:ext>
            </a:extLst>
          </p:cNvPr>
          <p:cNvSpPr>
            <a:spLocks noGrp="1" noChangeArrowheads="1"/>
          </p:cNvSpPr>
          <p:nvPr>
            <p:ph type="sldNum" sz="quarter" idx="12"/>
          </p:nvPr>
        </p:nvSpPr>
        <p:spPr>
          <a:ln/>
        </p:spPr>
        <p:txBody>
          <a:bodyPr/>
          <a:lstStyle>
            <a:lvl1pPr>
              <a:defRPr/>
            </a:lvl1pPr>
          </a:lstStyle>
          <a:p>
            <a:pPr>
              <a:defRPr/>
            </a:pPr>
            <a:fld id="{F274A43A-145E-44F2-905E-A9483FB1A1BA}" type="slidenum">
              <a:rPr lang="en-US" altLang="en-US"/>
              <a:pPr>
                <a:defRPr/>
              </a:pPr>
              <a:t>‹#›</a:t>
            </a:fld>
            <a:endParaRPr lang="en-US" altLang="en-US"/>
          </a:p>
        </p:txBody>
      </p:sp>
    </p:spTree>
    <p:extLst>
      <p:ext uri="{BB962C8B-B14F-4D97-AF65-F5344CB8AC3E}">
        <p14:creationId xmlns:p14="http://schemas.microsoft.com/office/powerpoint/2010/main" val="2650252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881CD69-1F35-9738-974A-29BB70CFA0DC}"/>
              </a:ext>
            </a:extLst>
          </p:cNvPr>
          <p:cNvSpPr>
            <a:spLocks noGrp="1" noChangeArrowheads="1"/>
          </p:cNvSpPr>
          <p:nvPr>
            <p:ph type="title"/>
          </p:nvPr>
        </p:nvSpPr>
        <p:spPr bwMode="auto">
          <a:xfrm>
            <a:off x="1782763" y="1062038"/>
            <a:ext cx="32096075"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5285" tIns="177643" rIns="355285" bIns="177643"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572E4E59-D0B1-CE55-400D-8D7A2EF99197}"/>
              </a:ext>
            </a:extLst>
          </p:cNvPr>
          <p:cNvSpPr>
            <a:spLocks noGrp="1" noChangeArrowheads="1"/>
          </p:cNvSpPr>
          <p:nvPr>
            <p:ph type="body" idx="1"/>
          </p:nvPr>
        </p:nvSpPr>
        <p:spPr bwMode="auto">
          <a:xfrm>
            <a:off x="1782763" y="6186488"/>
            <a:ext cx="32096075" cy="175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5285" tIns="177643" rIns="355285" bIns="177643"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7EB4380-D42D-6E21-00D1-7256AD2DEAE2}"/>
              </a:ext>
            </a:extLst>
          </p:cNvPr>
          <p:cNvSpPr>
            <a:spLocks noGrp="1" noChangeArrowheads="1"/>
          </p:cNvSpPr>
          <p:nvPr>
            <p:ph type="dt" sz="half" idx="2"/>
          </p:nvPr>
        </p:nvSpPr>
        <p:spPr bwMode="auto">
          <a:xfrm>
            <a:off x="1782763" y="24147463"/>
            <a:ext cx="8321675" cy="1841500"/>
          </a:xfrm>
          <a:prstGeom prst="rect">
            <a:avLst/>
          </a:prstGeom>
          <a:noFill/>
          <a:ln>
            <a:noFill/>
          </a:ln>
          <a:effectLst/>
        </p:spPr>
        <p:txBody>
          <a:bodyPr vert="horz" wrap="square" lIns="355285" tIns="177643" rIns="355285" bIns="177643" numCol="1" anchor="t" anchorCtr="0" compatLnSpc="1">
            <a:prstTxWarp prst="textNoShape">
              <a:avLst/>
            </a:prstTxWarp>
          </a:bodyPr>
          <a:lstStyle>
            <a:lvl1pPr defTabSz="3553105" eaLnBrk="1" hangingPunct="1">
              <a:defRPr sz="5400">
                <a:latin typeface="Arial" charset="0"/>
                <a:ea typeface="ＭＳ Ｐゴシック" charset="0"/>
                <a:cs typeface="+mn-cs"/>
              </a:defRPr>
            </a:lvl1pPr>
          </a:lstStyle>
          <a:p>
            <a:pPr>
              <a:defRPr/>
            </a:pPr>
            <a:endParaRPr lang="en-US"/>
          </a:p>
        </p:txBody>
      </p:sp>
      <p:sp>
        <p:nvSpPr>
          <p:cNvPr id="1029" name="Rectangle 5">
            <a:extLst>
              <a:ext uri="{FF2B5EF4-FFF2-40B4-BE49-F238E27FC236}">
                <a16:creationId xmlns:a16="http://schemas.microsoft.com/office/drawing/2014/main" id="{558A89D5-5C28-F281-274F-B6563C6F93B9}"/>
              </a:ext>
            </a:extLst>
          </p:cNvPr>
          <p:cNvSpPr>
            <a:spLocks noGrp="1" noChangeArrowheads="1"/>
          </p:cNvSpPr>
          <p:nvPr>
            <p:ph type="ftr" sz="quarter" idx="3"/>
          </p:nvPr>
        </p:nvSpPr>
        <p:spPr bwMode="auto">
          <a:xfrm>
            <a:off x="12184063" y="24147463"/>
            <a:ext cx="11293475" cy="1841500"/>
          </a:xfrm>
          <a:prstGeom prst="rect">
            <a:avLst/>
          </a:prstGeom>
          <a:noFill/>
          <a:ln>
            <a:noFill/>
          </a:ln>
          <a:effectLst/>
        </p:spPr>
        <p:txBody>
          <a:bodyPr vert="horz" wrap="square" lIns="355285" tIns="177643" rIns="355285" bIns="177643" numCol="1" anchor="t" anchorCtr="0" compatLnSpc="1">
            <a:prstTxWarp prst="textNoShape">
              <a:avLst/>
            </a:prstTxWarp>
          </a:bodyPr>
          <a:lstStyle>
            <a:lvl1pPr algn="ctr" defTabSz="3553105" eaLnBrk="1" hangingPunct="1">
              <a:defRPr sz="5400">
                <a:latin typeface="Arial" charset="0"/>
                <a:ea typeface="ＭＳ Ｐゴシック" charset="0"/>
                <a:cs typeface="+mn-cs"/>
              </a:defRPr>
            </a:lvl1pPr>
          </a:lstStyle>
          <a:p>
            <a:pPr>
              <a:defRPr/>
            </a:pPr>
            <a:endParaRPr lang="en-US"/>
          </a:p>
        </p:txBody>
      </p:sp>
      <p:sp>
        <p:nvSpPr>
          <p:cNvPr id="1030" name="Rectangle 6">
            <a:extLst>
              <a:ext uri="{FF2B5EF4-FFF2-40B4-BE49-F238E27FC236}">
                <a16:creationId xmlns:a16="http://schemas.microsoft.com/office/drawing/2014/main" id="{2788359A-A31C-C13E-BD93-E92AA4391131}"/>
              </a:ext>
            </a:extLst>
          </p:cNvPr>
          <p:cNvSpPr>
            <a:spLocks noGrp="1" noChangeArrowheads="1"/>
          </p:cNvSpPr>
          <p:nvPr>
            <p:ph type="sldNum" sz="quarter" idx="4"/>
          </p:nvPr>
        </p:nvSpPr>
        <p:spPr bwMode="auto">
          <a:xfrm>
            <a:off x="25557163" y="24147463"/>
            <a:ext cx="8321675" cy="1841500"/>
          </a:xfrm>
          <a:prstGeom prst="rect">
            <a:avLst/>
          </a:prstGeom>
          <a:noFill/>
          <a:ln>
            <a:noFill/>
          </a:ln>
          <a:effectLst/>
        </p:spPr>
        <p:txBody>
          <a:bodyPr vert="horz" wrap="square" lIns="355285" tIns="177643" rIns="355285" bIns="177643" numCol="1" anchor="t" anchorCtr="0" compatLnSpc="1">
            <a:prstTxWarp prst="textNoShape">
              <a:avLst/>
            </a:prstTxWarp>
          </a:bodyPr>
          <a:lstStyle>
            <a:lvl1pPr algn="r" defTabSz="3552825" eaLnBrk="1" hangingPunct="1">
              <a:defRPr sz="5400"/>
            </a:lvl1pPr>
          </a:lstStyle>
          <a:p>
            <a:pPr>
              <a:defRPr/>
            </a:pPr>
            <a:fld id="{4CFC39FF-EFD5-4133-B9D0-E9F032AF88F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51238" rtl="0" eaLnBrk="0" fontAlgn="base" hangingPunct="0">
        <a:spcBef>
          <a:spcPct val="0"/>
        </a:spcBef>
        <a:spcAft>
          <a:spcPct val="0"/>
        </a:spcAft>
        <a:defRPr sz="17100">
          <a:solidFill>
            <a:schemeClr val="tx2"/>
          </a:solidFill>
          <a:latin typeface="+mj-lt"/>
          <a:ea typeface="MS PGothic" panose="020B0600070205080204" pitchFamily="34" charset="-128"/>
          <a:cs typeface="ＭＳ Ｐゴシック" charset="0"/>
        </a:defRPr>
      </a:lvl1pPr>
      <a:lvl2pPr algn="ctr" defTabSz="3551238" rtl="0" eaLnBrk="0" fontAlgn="base" hangingPunct="0">
        <a:spcBef>
          <a:spcPct val="0"/>
        </a:spcBef>
        <a:spcAft>
          <a:spcPct val="0"/>
        </a:spcAft>
        <a:defRPr sz="17100">
          <a:solidFill>
            <a:schemeClr val="tx2"/>
          </a:solidFill>
          <a:latin typeface="Arial" charset="0"/>
          <a:ea typeface="MS PGothic" panose="020B0600070205080204" pitchFamily="34" charset="-128"/>
          <a:cs typeface="ＭＳ Ｐゴシック" charset="0"/>
        </a:defRPr>
      </a:lvl2pPr>
      <a:lvl3pPr algn="ctr" defTabSz="3551238" rtl="0" eaLnBrk="0" fontAlgn="base" hangingPunct="0">
        <a:spcBef>
          <a:spcPct val="0"/>
        </a:spcBef>
        <a:spcAft>
          <a:spcPct val="0"/>
        </a:spcAft>
        <a:defRPr sz="17100">
          <a:solidFill>
            <a:schemeClr val="tx2"/>
          </a:solidFill>
          <a:latin typeface="Arial" charset="0"/>
          <a:ea typeface="MS PGothic" panose="020B0600070205080204" pitchFamily="34" charset="-128"/>
          <a:cs typeface="ＭＳ Ｐゴシック" charset="0"/>
        </a:defRPr>
      </a:lvl3pPr>
      <a:lvl4pPr algn="ctr" defTabSz="3551238" rtl="0" eaLnBrk="0" fontAlgn="base" hangingPunct="0">
        <a:spcBef>
          <a:spcPct val="0"/>
        </a:spcBef>
        <a:spcAft>
          <a:spcPct val="0"/>
        </a:spcAft>
        <a:defRPr sz="17100">
          <a:solidFill>
            <a:schemeClr val="tx2"/>
          </a:solidFill>
          <a:latin typeface="Arial" charset="0"/>
          <a:ea typeface="MS PGothic" panose="020B0600070205080204" pitchFamily="34" charset="-128"/>
          <a:cs typeface="ＭＳ Ｐゴシック" charset="0"/>
        </a:defRPr>
      </a:lvl4pPr>
      <a:lvl5pPr algn="ctr" defTabSz="3551238" rtl="0" eaLnBrk="0" fontAlgn="base" hangingPunct="0">
        <a:spcBef>
          <a:spcPct val="0"/>
        </a:spcBef>
        <a:spcAft>
          <a:spcPct val="0"/>
        </a:spcAft>
        <a:defRPr sz="17100">
          <a:solidFill>
            <a:schemeClr val="tx2"/>
          </a:solidFill>
          <a:latin typeface="Arial" charset="0"/>
          <a:ea typeface="MS PGothic" panose="020B0600070205080204" pitchFamily="34" charset="-128"/>
          <a:cs typeface="ＭＳ Ｐゴシック" charset="0"/>
        </a:defRPr>
      </a:lvl5pPr>
      <a:lvl6pPr marL="370088" algn="ctr" defTabSz="3553105" rtl="0" fontAlgn="base">
        <a:spcBef>
          <a:spcPct val="0"/>
        </a:spcBef>
        <a:spcAft>
          <a:spcPct val="0"/>
        </a:spcAft>
        <a:defRPr sz="17100">
          <a:solidFill>
            <a:schemeClr val="tx2"/>
          </a:solidFill>
          <a:latin typeface="Arial" charset="0"/>
          <a:ea typeface="ＭＳ Ｐゴシック" charset="0"/>
        </a:defRPr>
      </a:lvl6pPr>
      <a:lvl7pPr marL="740177" algn="ctr" defTabSz="3553105" rtl="0" fontAlgn="base">
        <a:spcBef>
          <a:spcPct val="0"/>
        </a:spcBef>
        <a:spcAft>
          <a:spcPct val="0"/>
        </a:spcAft>
        <a:defRPr sz="17100">
          <a:solidFill>
            <a:schemeClr val="tx2"/>
          </a:solidFill>
          <a:latin typeface="Arial" charset="0"/>
          <a:ea typeface="ＭＳ Ｐゴシック" charset="0"/>
        </a:defRPr>
      </a:lvl7pPr>
      <a:lvl8pPr marL="1110265" algn="ctr" defTabSz="3553105" rtl="0" fontAlgn="base">
        <a:spcBef>
          <a:spcPct val="0"/>
        </a:spcBef>
        <a:spcAft>
          <a:spcPct val="0"/>
        </a:spcAft>
        <a:defRPr sz="17100">
          <a:solidFill>
            <a:schemeClr val="tx2"/>
          </a:solidFill>
          <a:latin typeface="Arial" charset="0"/>
          <a:ea typeface="ＭＳ Ｐゴシック" charset="0"/>
        </a:defRPr>
      </a:lvl8pPr>
      <a:lvl9pPr marL="1480353" algn="ctr" defTabSz="3553105" rtl="0" fontAlgn="base">
        <a:spcBef>
          <a:spcPct val="0"/>
        </a:spcBef>
        <a:spcAft>
          <a:spcPct val="0"/>
        </a:spcAft>
        <a:defRPr sz="17100">
          <a:solidFill>
            <a:schemeClr val="tx2"/>
          </a:solidFill>
          <a:latin typeface="Arial" charset="0"/>
          <a:ea typeface="ＭＳ Ｐゴシック" charset="0"/>
        </a:defRPr>
      </a:lvl9pPr>
    </p:titleStyle>
    <p:bodyStyle>
      <a:lvl1pPr marL="1330325" indent="-1330325" algn="l" defTabSz="3551238" rtl="0" eaLnBrk="0" fontAlgn="base" hangingPunct="0">
        <a:spcBef>
          <a:spcPct val="20000"/>
        </a:spcBef>
        <a:spcAft>
          <a:spcPct val="0"/>
        </a:spcAft>
        <a:buChar char="•"/>
        <a:defRPr sz="12500">
          <a:solidFill>
            <a:schemeClr val="tx1"/>
          </a:solidFill>
          <a:latin typeface="+mn-lt"/>
          <a:ea typeface="MS PGothic" panose="020B0600070205080204" pitchFamily="34" charset="-128"/>
          <a:cs typeface="ＭＳ Ｐゴシック" charset="0"/>
        </a:defRPr>
      </a:lvl1pPr>
      <a:lvl2pPr marL="2884488" indent="-1108075" algn="l" defTabSz="3551238" rtl="0" eaLnBrk="0" fontAlgn="base" hangingPunct="0">
        <a:spcBef>
          <a:spcPct val="20000"/>
        </a:spcBef>
        <a:spcAft>
          <a:spcPct val="0"/>
        </a:spcAft>
        <a:buChar char="–"/>
        <a:defRPr sz="10800">
          <a:solidFill>
            <a:schemeClr val="tx1"/>
          </a:solidFill>
          <a:latin typeface="+mn-lt"/>
          <a:ea typeface="MS PGothic" panose="020B0600070205080204" pitchFamily="34" charset="-128"/>
        </a:defRPr>
      </a:lvl2pPr>
      <a:lvl3pPr marL="4438650" indent="-885825" algn="l" defTabSz="3551238" rtl="0" eaLnBrk="0" fontAlgn="base" hangingPunct="0">
        <a:spcBef>
          <a:spcPct val="20000"/>
        </a:spcBef>
        <a:spcAft>
          <a:spcPct val="0"/>
        </a:spcAft>
        <a:buChar char="•"/>
        <a:defRPr sz="9300">
          <a:solidFill>
            <a:schemeClr val="tx1"/>
          </a:solidFill>
          <a:latin typeface="+mn-lt"/>
          <a:ea typeface="MS PGothic" panose="020B0600070205080204" pitchFamily="34" charset="-128"/>
        </a:defRPr>
      </a:lvl3pPr>
      <a:lvl4pPr marL="6215063" indent="-885825" algn="l" defTabSz="3551238" rtl="0" eaLnBrk="0" fontAlgn="base" hangingPunct="0">
        <a:spcBef>
          <a:spcPct val="20000"/>
        </a:spcBef>
        <a:spcAft>
          <a:spcPct val="0"/>
        </a:spcAft>
        <a:buChar char="–"/>
        <a:defRPr sz="7800">
          <a:solidFill>
            <a:schemeClr val="tx1"/>
          </a:solidFill>
          <a:latin typeface="+mn-lt"/>
          <a:ea typeface="MS PGothic" panose="020B0600070205080204" pitchFamily="34" charset="-128"/>
        </a:defRPr>
      </a:lvl4pPr>
      <a:lvl5pPr marL="7991475" indent="-885825" algn="l" defTabSz="3551238" rtl="0" eaLnBrk="0" fontAlgn="base" hangingPunct="0">
        <a:spcBef>
          <a:spcPct val="20000"/>
        </a:spcBef>
        <a:spcAft>
          <a:spcPct val="0"/>
        </a:spcAft>
        <a:buChar char="»"/>
        <a:defRPr sz="7800">
          <a:solidFill>
            <a:schemeClr val="tx1"/>
          </a:solidFill>
          <a:latin typeface="+mn-lt"/>
          <a:ea typeface="MS PGothic" panose="020B0600070205080204" pitchFamily="34" charset="-128"/>
        </a:defRPr>
      </a:lvl5pPr>
      <a:lvl6pPr marL="8364252" indent="-887956" algn="l" defTabSz="3553105" rtl="0" fontAlgn="base">
        <a:spcBef>
          <a:spcPct val="20000"/>
        </a:spcBef>
        <a:spcAft>
          <a:spcPct val="0"/>
        </a:spcAft>
        <a:buChar char="»"/>
        <a:defRPr sz="7800">
          <a:solidFill>
            <a:schemeClr val="tx1"/>
          </a:solidFill>
          <a:latin typeface="+mn-lt"/>
          <a:ea typeface="+mn-ea"/>
        </a:defRPr>
      </a:lvl6pPr>
      <a:lvl7pPr marL="8734341" indent="-887956" algn="l" defTabSz="3553105" rtl="0" fontAlgn="base">
        <a:spcBef>
          <a:spcPct val="20000"/>
        </a:spcBef>
        <a:spcAft>
          <a:spcPct val="0"/>
        </a:spcAft>
        <a:buChar char="»"/>
        <a:defRPr sz="7800">
          <a:solidFill>
            <a:schemeClr val="tx1"/>
          </a:solidFill>
          <a:latin typeface="+mn-lt"/>
          <a:ea typeface="+mn-ea"/>
        </a:defRPr>
      </a:lvl7pPr>
      <a:lvl8pPr marL="9104429" indent="-887956" algn="l" defTabSz="3553105" rtl="0" fontAlgn="base">
        <a:spcBef>
          <a:spcPct val="20000"/>
        </a:spcBef>
        <a:spcAft>
          <a:spcPct val="0"/>
        </a:spcAft>
        <a:buChar char="»"/>
        <a:defRPr sz="7800">
          <a:solidFill>
            <a:schemeClr val="tx1"/>
          </a:solidFill>
          <a:latin typeface="+mn-lt"/>
          <a:ea typeface="+mn-ea"/>
        </a:defRPr>
      </a:lvl8pPr>
      <a:lvl9pPr marL="9474517" indent="-887956" algn="l" defTabSz="3553105" rtl="0" fontAlgn="base">
        <a:spcBef>
          <a:spcPct val="20000"/>
        </a:spcBef>
        <a:spcAft>
          <a:spcPct val="0"/>
        </a:spcAft>
        <a:buChar char="»"/>
        <a:defRPr sz="7800">
          <a:solidFill>
            <a:schemeClr val="tx1"/>
          </a:solidFill>
          <a:latin typeface="+mn-lt"/>
          <a:ea typeface="+mn-ea"/>
        </a:defRPr>
      </a:lvl9pPr>
    </p:bodyStyle>
    <p:otherStyle>
      <a:defPPr>
        <a:defRPr lang="en-US"/>
      </a:defPPr>
      <a:lvl1pPr marL="0" algn="l" defTabSz="370088" rtl="0" eaLnBrk="1" latinLnBrk="0" hangingPunct="1">
        <a:defRPr sz="1500" kern="1200">
          <a:solidFill>
            <a:schemeClr val="tx1"/>
          </a:solidFill>
          <a:latin typeface="+mn-lt"/>
          <a:ea typeface="+mn-ea"/>
          <a:cs typeface="+mn-cs"/>
        </a:defRPr>
      </a:lvl1pPr>
      <a:lvl2pPr marL="370088" algn="l" defTabSz="370088" rtl="0" eaLnBrk="1" latinLnBrk="0" hangingPunct="1">
        <a:defRPr sz="1500" kern="1200">
          <a:solidFill>
            <a:schemeClr val="tx1"/>
          </a:solidFill>
          <a:latin typeface="+mn-lt"/>
          <a:ea typeface="+mn-ea"/>
          <a:cs typeface="+mn-cs"/>
        </a:defRPr>
      </a:lvl2pPr>
      <a:lvl3pPr marL="740177" algn="l" defTabSz="370088" rtl="0" eaLnBrk="1" latinLnBrk="0" hangingPunct="1">
        <a:defRPr sz="1500" kern="1200">
          <a:solidFill>
            <a:schemeClr val="tx1"/>
          </a:solidFill>
          <a:latin typeface="+mn-lt"/>
          <a:ea typeface="+mn-ea"/>
          <a:cs typeface="+mn-cs"/>
        </a:defRPr>
      </a:lvl3pPr>
      <a:lvl4pPr marL="1110265" algn="l" defTabSz="370088" rtl="0" eaLnBrk="1" latinLnBrk="0" hangingPunct="1">
        <a:defRPr sz="1500" kern="1200">
          <a:solidFill>
            <a:schemeClr val="tx1"/>
          </a:solidFill>
          <a:latin typeface="+mn-lt"/>
          <a:ea typeface="+mn-ea"/>
          <a:cs typeface="+mn-cs"/>
        </a:defRPr>
      </a:lvl4pPr>
      <a:lvl5pPr marL="1480353" algn="l" defTabSz="370088" rtl="0" eaLnBrk="1" latinLnBrk="0" hangingPunct="1">
        <a:defRPr sz="1500" kern="1200">
          <a:solidFill>
            <a:schemeClr val="tx1"/>
          </a:solidFill>
          <a:latin typeface="+mn-lt"/>
          <a:ea typeface="+mn-ea"/>
          <a:cs typeface="+mn-cs"/>
        </a:defRPr>
      </a:lvl5pPr>
      <a:lvl6pPr marL="1850441" algn="l" defTabSz="370088" rtl="0" eaLnBrk="1" latinLnBrk="0" hangingPunct="1">
        <a:defRPr sz="1500" kern="1200">
          <a:solidFill>
            <a:schemeClr val="tx1"/>
          </a:solidFill>
          <a:latin typeface="+mn-lt"/>
          <a:ea typeface="+mn-ea"/>
          <a:cs typeface="+mn-cs"/>
        </a:defRPr>
      </a:lvl6pPr>
      <a:lvl7pPr marL="2220529" algn="l" defTabSz="370088" rtl="0" eaLnBrk="1" latinLnBrk="0" hangingPunct="1">
        <a:defRPr sz="1500" kern="1200">
          <a:solidFill>
            <a:schemeClr val="tx1"/>
          </a:solidFill>
          <a:latin typeface="+mn-lt"/>
          <a:ea typeface="+mn-ea"/>
          <a:cs typeface="+mn-cs"/>
        </a:defRPr>
      </a:lvl7pPr>
      <a:lvl8pPr marL="2590618" algn="l" defTabSz="370088" rtl="0" eaLnBrk="1" latinLnBrk="0" hangingPunct="1">
        <a:defRPr sz="1500" kern="1200">
          <a:solidFill>
            <a:schemeClr val="tx1"/>
          </a:solidFill>
          <a:latin typeface="+mn-lt"/>
          <a:ea typeface="+mn-ea"/>
          <a:cs typeface="+mn-cs"/>
        </a:defRPr>
      </a:lvl8pPr>
      <a:lvl9pPr marL="2960706" algn="l" defTabSz="370088"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wmf"/><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wmf"/><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3D3F7"/>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FF871DE-5A63-B258-B9FF-6F86D4AA38ED}"/>
              </a:ext>
            </a:extLst>
          </p:cNvPr>
          <p:cNvSpPr/>
          <p:nvPr/>
        </p:nvSpPr>
        <p:spPr bwMode="auto">
          <a:xfrm>
            <a:off x="322808" y="22547903"/>
            <a:ext cx="9048513" cy="3046335"/>
          </a:xfrm>
          <a:prstGeom prst="rect">
            <a:avLst/>
          </a:prstGeom>
          <a:solidFill>
            <a:srgbClr val="E6EBF7"/>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a:ln>
                <a:noFill/>
              </a:ln>
              <a:solidFill>
                <a:schemeClr val="tx1"/>
              </a:solidFill>
              <a:effectLst/>
              <a:latin typeface="Arial" charset="0"/>
              <a:ea typeface="ＭＳ Ｐゴシック" charset="0"/>
            </a:endParaRPr>
          </a:p>
        </p:txBody>
      </p:sp>
      <p:sp>
        <p:nvSpPr>
          <p:cNvPr id="25" name="Rectangle 24">
            <a:extLst>
              <a:ext uri="{FF2B5EF4-FFF2-40B4-BE49-F238E27FC236}">
                <a16:creationId xmlns:a16="http://schemas.microsoft.com/office/drawing/2014/main" id="{5957A85E-A583-1342-4375-2B923FF14B2E}"/>
              </a:ext>
            </a:extLst>
          </p:cNvPr>
          <p:cNvSpPr/>
          <p:nvPr/>
        </p:nvSpPr>
        <p:spPr bwMode="auto">
          <a:xfrm>
            <a:off x="25593412" y="3922545"/>
            <a:ext cx="9684611" cy="6163695"/>
          </a:xfrm>
          <a:prstGeom prst="rect">
            <a:avLst/>
          </a:prstGeom>
          <a:solidFill>
            <a:srgbClr val="E6EBF7"/>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rtl="0"/>
            <a:endParaRPr lang="en-US">
              <a:solidFill>
                <a:srgbClr val="444444"/>
              </a:solidFill>
              <a:latin typeface="Arial"/>
              <a:ea typeface="Calibri"/>
              <a:cs typeface="Calibri"/>
            </a:endParaRPr>
          </a:p>
          <a:p>
            <a:pPr rtl="0"/>
            <a:r>
              <a:rPr lang="en-US">
                <a:solidFill>
                  <a:srgbClr val="444444"/>
                </a:solidFill>
                <a:latin typeface="Arial"/>
                <a:ea typeface="Calibri"/>
                <a:cs typeface="Calibri"/>
              </a:rPr>
              <a:t>​</a:t>
            </a:r>
            <a:endParaRPr kumimoji="0" lang="en-US" sz="8600" b="0" i="0" u="none" strike="noStrike" cap="none" normalizeH="0" baseline="0">
              <a:ln>
                <a:noFill/>
              </a:ln>
              <a:solidFill>
                <a:schemeClr val="tx1"/>
              </a:solidFill>
              <a:effectLst/>
              <a:latin typeface="Arial" charset="0"/>
              <a:ea typeface="ＭＳ Ｐゴシック" charset="0"/>
            </a:endParaRPr>
          </a:p>
        </p:txBody>
      </p:sp>
      <p:sp>
        <p:nvSpPr>
          <p:cNvPr id="22" name="Rectangle 21">
            <a:extLst>
              <a:ext uri="{FF2B5EF4-FFF2-40B4-BE49-F238E27FC236}">
                <a16:creationId xmlns:a16="http://schemas.microsoft.com/office/drawing/2014/main" id="{B6BBAAF0-C4E3-F6EE-5A60-C9DAC531EED4}"/>
              </a:ext>
            </a:extLst>
          </p:cNvPr>
          <p:cNvSpPr/>
          <p:nvPr/>
        </p:nvSpPr>
        <p:spPr bwMode="auto">
          <a:xfrm>
            <a:off x="25595596" y="18915958"/>
            <a:ext cx="9457158" cy="6650839"/>
          </a:xfrm>
          <a:prstGeom prst="rect">
            <a:avLst/>
          </a:prstGeom>
          <a:solidFill>
            <a:srgbClr val="E6EBF7"/>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a:ln>
                <a:noFill/>
              </a:ln>
              <a:solidFill>
                <a:schemeClr val="tx1"/>
              </a:solidFill>
              <a:effectLst/>
              <a:latin typeface="Arial" charset="0"/>
              <a:ea typeface="ＭＳ Ｐゴシック" charset="0"/>
            </a:endParaRPr>
          </a:p>
        </p:txBody>
      </p:sp>
      <p:sp>
        <p:nvSpPr>
          <p:cNvPr id="20" name="Rectangle 19">
            <a:extLst>
              <a:ext uri="{FF2B5EF4-FFF2-40B4-BE49-F238E27FC236}">
                <a16:creationId xmlns:a16="http://schemas.microsoft.com/office/drawing/2014/main" id="{FFC45C2D-2007-5E7D-374A-E50FF4C9DDDD}"/>
              </a:ext>
            </a:extLst>
          </p:cNvPr>
          <p:cNvSpPr/>
          <p:nvPr/>
        </p:nvSpPr>
        <p:spPr bwMode="auto">
          <a:xfrm>
            <a:off x="336807" y="13820224"/>
            <a:ext cx="9059227" cy="8243095"/>
          </a:xfrm>
          <a:prstGeom prst="rect">
            <a:avLst/>
          </a:prstGeom>
          <a:solidFill>
            <a:srgbClr val="E6EBF7"/>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a:ln>
                <a:noFill/>
              </a:ln>
              <a:solidFill>
                <a:schemeClr val="tx1"/>
              </a:solidFill>
              <a:effectLst/>
              <a:latin typeface="Arial" charset="0"/>
              <a:ea typeface="ＭＳ Ｐゴシック" charset="0"/>
            </a:endParaRPr>
          </a:p>
        </p:txBody>
      </p:sp>
      <p:sp>
        <p:nvSpPr>
          <p:cNvPr id="15" name="Rectangle 14">
            <a:extLst>
              <a:ext uri="{FF2B5EF4-FFF2-40B4-BE49-F238E27FC236}">
                <a16:creationId xmlns:a16="http://schemas.microsoft.com/office/drawing/2014/main" id="{CF48AC26-AA7D-945B-05B2-C92C8A234549}"/>
              </a:ext>
            </a:extLst>
          </p:cNvPr>
          <p:cNvSpPr/>
          <p:nvPr/>
        </p:nvSpPr>
        <p:spPr bwMode="auto">
          <a:xfrm>
            <a:off x="336750" y="3936102"/>
            <a:ext cx="9059227" cy="9490606"/>
          </a:xfrm>
          <a:prstGeom prst="rect">
            <a:avLst/>
          </a:prstGeom>
          <a:solidFill>
            <a:srgbClr val="E6EBF7"/>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a:ln>
                <a:noFill/>
              </a:ln>
              <a:solidFill>
                <a:schemeClr val="tx1"/>
              </a:solidFill>
              <a:effectLst/>
              <a:latin typeface="Arial" charset="0"/>
              <a:ea typeface="ＭＳ Ｐゴシック" charset="0"/>
            </a:endParaRPr>
          </a:p>
        </p:txBody>
      </p:sp>
      <p:sp>
        <p:nvSpPr>
          <p:cNvPr id="13" name="Rectangle 12">
            <a:extLst>
              <a:ext uri="{FF2B5EF4-FFF2-40B4-BE49-F238E27FC236}">
                <a16:creationId xmlns:a16="http://schemas.microsoft.com/office/drawing/2014/main" id="{C7C4C37C-4E41-558D-5041-A9C69C0309D9}"/>
              </a:ext>
            </a:extLst>
          </p:cNvPr>
          <p:cNvSpPr/>
          <p:nvPr/>
        </p:nvSpPr>
        <p:spPr bwMode="auto">
          <a:xfrm>
            <a:off x="10091060" y="3904115"/>
            <a:ext cx="15219028" cy="21650124"/>
          </a:xfrm>
          <a:prstGeom prst="rect">
            <a:avLst/>
          </a:prstGeom>
          <a:solidFill>
            <a:srgbClr val="E6EBF7"/>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a:ln>
                <a:noFill/>
              </a:ln>
              <a:solidFill>
                <a:schemeClr val="tx1"/>
              </a:solidFill>
              <a:effectLst/>
              <a:latin typeface="Arial" charset="0"/>
              <a:ea typeface="ＭＳ Ｐゴシック" charset="0"/>
            </a:endParaRPr>
          </a:p>
        </p:txBody>
      </p:sp>
      <p:sp>
        <p:nvSpPr>
          <p:cNvPr id="3" name="Rectangle 2">
            <a:extLst>
              <a:ext uri="{FF2B5EF4-FFF2-40B4-BE49-F238E27FC236}">
                <a16:creationId xmlns:a16="http://schemas.microsoft.com/office/drawing/2014/main" id="{321BB717-7FF0-5EE1-944F-0CA939AE065C}"/>
              </a:ext>
            </a:extLst>
          </p:cNvPr>
          <p:cNvSpPr/>
          <p:nvPr/>
        </p:nvSpPr>
        <p:spPr bwMode="auto">
          <a:xfrm>
            <a:off x="-11748" y="878"/>
            <a:ext cx="35710549" cy="3281133"/>
          </a:xfrm>
          <a:prstGeom prst="rect">
            <a:avLst/>
          </a:prstGeom>
          <a:solidFill>
            <a:srgbClr val="809FE8"/>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a:ln>
                <a:noFill/>
              </a:ln>
              <a:solidFill>
                <a:schemeClr val="tx1"/>
              </a:solidFill>
              <a:effectLst/>
              <a:latin typeface="Arial" charset="0"/>
              <a:ea typeface="ＭＳ Ｐゴシック" charset="0"/>
            </a:endParaRPr>
          </a:p>
        </p:txBody>
      </p:sp>
      <p:sp>
        <p:nvSpPr>
          <p:cNvPr id="14337" name="Text Box 4">
            <a:extLst>
              <a:ext uri="{FF2B5EF4-FFF2-40B4-BE49-F238E27FC236}">
                <a16:creationId xmlns:a16="http://schemas.microsoft.com/office/drawing/2014/main" id="{FA26D85C-28CF-F298-CE7F-96BAF18AA8D3}"/>
              </a:ext>
            </a:extLst>
          </p:cNvPr>
          <p:cNvSpPr txBox="1">
            <a:spLocks noChangeArrowheads="1"/>
          </p:cNvSpPr>
          <p:nvPr/>
        </p:nvSpPr>
        <p:spPr bwMode="auto">
          <a:xfrm>
            <a:off x="7773231" y="143212"/>
            <a:ext cx="19254787" cy="173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18" tIns="37008" rIns="74018" bIns="37008" anchor="t">
            <a:spAutoFit/>
          </a:bodyPr>
          <a:lstStyle>
            <a:lvl1pPr defTabSz="4389438">
              <a:defRPr sz="7000">
                <a:solidFill>
                  <a:schemeClr val="tx1"/>
                </a:solidFill>
                <a:latin typeface="Arial" panose="020B0604020202020204" pitchFamily="34" charset="0"/>
                <a:ea typeface="MS PGothic" panose="020B0600070205080204" pitchFamily="34" charset="-128"/>
              </a:defRPr>
            </a:lvl1pPr>
            <a:lvl2pPr defTabSz="4389438">
              <a:defRPr sz="7000">
                <a:solidFill>
                  <a:schemeClr val="tx1"/>
                </a:solidFill>
                <a:latin typeface="Arial" panose="020B0604020202020204" pitchFamily="34" charset="0"/>
                <a:ea typeface="MS PGothic" panose="020B0600070205080204" pitchFamily="34" charset="-128"/>
              </a:defRPr>
            </a:lvl2pPr>
            <a:lvl3pPr defTabSz="4389438">
              <a:defRPr sz="7000">
                <a:solidFill>
                  <a:schemeClr val="tx1"/>
                </a:solidFill>
                <a:latin typeface="Arial" panose="020B0604020202020204" pitchFamily="34" charset="0"/>
                <a:ea typeface="MS PGothic" panose="020B0600070205080204" pitchFamily="34" charset="-128"/>
              </a:defRPr>
            </a:lvl3pPr>
            <a:lvl4pPr defTabSz="4389438">
              <a:defRPr sz="7000">
                <a:solidFill>
                  <a:schemeClr val="tx1"/>
                </a:solidFill>
                <a:latin typeface="Arial" panose="020B0604020202020204" pitchFamily="34" charset="0"/>
                <a:ea typeface="MS PGothic" panose="020B0600070205080204" pitchFamily="34" charset="-128"/>
              </a:defRPr>
            </a:lvl4pPr>
            <a:lvl5pPr defTabSz="4389438">
              <a:defRPr sz="7000">
                <a:solidFill>
                  <a:schemeClr val="tx1"/>
                </a:solidFill>
                <a:latin typeface="Arial" panose="020B0604020202020204" pitchFamily="34" charset="0"/>
                <a:ea typeface="MS PGothic" panose="020B0600070205080204" pitchFamily="34" charset="-128"/>
              </a:defRPr>
            </a:lvl5pPr>
            <a:lvl6pPr marL="19351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6pPr>
            <a:lvl7pPr marL="23923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7pPr>
            <a:lvl8pPr marL="28495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8pPr>
            <a:lvl9pPr marL="33067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5400" b="1">
                <a:latin typeface="Georgia Pro"/>
                <a:ea typeface="MS PGothic"/>
                <a:cs typeface="Arial"/>
              </a:rPr>
              <a:t>Combatting the Invasive Spotted Lanternfly with Blob Detection</a:t>
            </a:r>
          </a:p>
        </p:txBody>
      </p:sp>
      <p:sp>
        <p:nvSpPr>
          <p:cNvPr id="14338" name="Text Box 5">
            <a:extLst>
              <a:ext uri="{FF2B5EF4-FFF2-40B4-BE49-F238E27FC236}">
                <a16:creationId xmlns:a16="http://schemas.microsoft.com/office/drawing/2014/main" id="{7B0A7131-CA15-8609-B663-5208A3D64427}"/>
              </a:ext>
            </a:extLst>
          </p:cNvPr>
          <p:cNvSpPr txBox="1">
            <a:spLocks noChangeArrowheads="1"/>
          </p:cNvSpPr>
          <p:nvPr/>
        </p:nvSpPr>
        <p:spPr bwMode="auto">
          <a:xfrm>
            <a:off x="136147" y="2617858"/>
            <a:ext cx="34950400" cy="567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18" tIns="37008" rIns="74018" bIns="37008" anchor="t">
            <a:spAutoFit/>
          </a:bodyPr>
          <a:lstStyle>
            <a:lvl1pPr defTabSz="4389438">
              <a:spcBef>
                <a:spcPct val="20000"/>
              </a:spcBef>
              <a:buChar char="•"/>
              <a:defRPr sz="12500">
                <a:solidFill>
                  <a:schemeClr val="tx1"/>
                </a:solidFill>
                <a:latin typeface="Arial" panose="020B0604020202020204" pitchFamily="34" charset="0"/>
                <a:ea typeface="MS PGothic" panose="020B0600070205080204" pitchFamily="34" charset="-128"/>
              </a:defRPr>
            </a:lvl1pPr>
            <a:lvl2pPr marL="742950" indent="-285750" defTabSz="4389438">
              <a:spcBef>
                <a:spcPct val="20000"/>
              </a:spcBef>
              <a:buChar char="–"/>
              <a:defRPr sz="10800">
                <a:solidFill>
                  <a:schemeClr val="tx1"/>
                </a:solidFill>
                <a:latin typeface="Arial" panose="020B0604020202020204" pitchFamily="34" charset="0"/>
                <a:ea typeface="MS PGothic" panose="020B0600070205080204" pitchFamily="34" charset="-128"/>
              </a:defRPr>
            </a:lvl2pPr>
            <a:lvl3pPr marL="1143000" indent="-228600" defTabSz="4389438">
              <a:spcBef>
                <a:spcPct val="20000"/>
              </a:spcBef>
              <a:buChar char="•"/>
              <a:defRPr sz="9300">
                <a:solidFill>
                  <a:schemeClr val="tx1"/>
                </a:solidFill>
                <a:latin typeface="Arial" panose="020B0604020202020204" pitchFamily="34" charset="0"/>
                <a:ea typeface="MS PGothic" panose="020B0600070205080204" pitchFamily="34" charset="-128"/>
              </a:defRPr>
            </a:lvl3pPr>
            <a:lvl4pPr marL="1600200" indent="-228600" defTabSz="4389438">
              <a:spcBef>
                <a:spcPct val="20000"/>
              </a:spcBef>
              <a:buChar char="–"/>
              <a:defRPr sz="7800">
                <a:solidFill>
                  <a:schemeClr val="tx1"/>
                </a:solidFill>
                <a:latin typeface="Arial" panose="020B0604020202020204" pitchFamily="34" charset="0"/>
                <a:ea typeface="MS PGothic" panose="020B0600070205080204" pitchFamily="34" charset="-128"/>
              </a:defRPr>
            </a:lvl4pPr>
            <a:lvl5pPr marL="2057400" indent="-228600" defTabSz="4389438">
              <a:spcBef>
                <a:spcPct val="20000"/>
              </a:spcBef>
              <a:buChar char="»"/>
              <a:defRPr sz="7800">
                <a:solidFill>
                  <a:schemeClr val="tx1"/>
                </a:solidFill>
                <a:latin typeface="Arial" panose="020B0604020202020204" pitchFamily="34" charset="0"/>
                <a:ea typeface="MS PGothic" panose="020B0600070205080204" pitchFamily="34" charset="-128"/>
              </a:defRPr>
            </a:lvl5pPr>
            <a:lvl6pPr marL="25146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6pPr>
            <a:lvl7pPr marL="29718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7pPr>
            <a:lvl8pPr marL="34290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8pPr>
            <a:lvl9pPr marL="38862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buNone/>
            </a:pPr>
            <a:r>
              <a:rPr lang="en-US" altLang="en-US" sz="3200">
                <a:latin typeface="Georgia Pro"/>
                <a:ea typeface="MS PGothic"/>
                <a:cs typeface="Arial"/>
              </a:rPr>
              <a:t>Drexel University, Department of Chemical and Biological Engineering</a:t>
            </a:r>
            <a:endParaRPr lang="en-US" altLang="ja-JP" sz="3200">
              <a:latin typeface="Georgia Pro"/>
              <a:cs typeface="Arial"/>
            </a:endParaRPr>
          </a:p>
        </p:txBody>
      </p:sp>
      <p:sp>
        <p:nvSpPr>
          <p:cNvPr id="14340" name="Text Box 21">
            <a:extLst>
              <a:ext uri="{FF2B5EF4-FFF2-40B4-BE49-F238E27FC236}">
                <a16:creationId xmlns:a16="http://schemas.microsoft.com/office/drawing/2014/main" id="{C46E75AF-8511-F7E7-CDE2-7E9A1415452F}"/>
              </a:ext>
            </a:extLst>
          </p:cNvPr>
          <p:cNvSpPr txBox="1">
            <a:spLocks noChangeArrowheads="1"/>
          </p:cNvSpPr>
          <p:nvPr/>
        </p:nvSpPr>
        <p:spPr bwMode="auto">
          <a:xfrm>
            <a:off x="7457052" y="1879613"/>
            <a:ext cx="20307300" cy="69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18" tIns="37008" rIns="74018" bIns="37008" anchor="t">
            <a:spAutoFit/>
          </a:bodyPr>
          <a:lstStyle>
            <a:lvl1pPr defTabSz="4389438">
              <a:spcBef>
                <a:spcPct val="20000"/>
              </a:spcBef>
              <a:buChar char="•"/>
              <a:defRPr sz="12500">
                <a:solidFill>
                  <a:schemeClr val="tx1"/>
                </a:solidFill>
                <a:latin typeface="Arial" panose="020B0604020202020204" pitchFamily="34" charset="0"/>
                <a:ea typeface="MS PGothic" panose="020B0600070205080204" pitchFamily="34" charset="-128"/>
              </a:defRPr>
            </a:lvl1pPr>
            <a:lvl2pPr marL="742950" indent="-285750" defTabSz="4389438">
              <a:spcBef>
                <a:spcPct val="20000"/>
              </a:spcBef>
              <a:buChar char="–"/>
              <a:defRPr sz="10800">
                <a:solidFill>
                  <a:schemeClr val="tx1"/>
                </a:solidFill>
                <a:latin typeface="Arial" panose="020B0604020202020204" pitchFamily="34" charset="0"/>
                <a:ea typeface="MS PGothic" panose="020B0600070205080204" pitchFamily="34" charset="-128"/>
              </a:defRPr>
            </a:lvl2pPr>
            <a:lvl3pPr marL="1143000" indent="-228600" defTabSz="4389438">
              <a:spcBef>
                <a:spcPct val="20000"/>
              </a:spcBef>
              <a:buChar char="•"/>
              <a:defRPr sz="9300">
                <a:solidFill>
                  <a:schemeClr val="tx1"/>
                </a:solidFill>
                <a:latin typeface="Arial" panose="020B0604020202020204" pitchFamily="34" charset="0"/>
                <a:ea typeface="MS PGothic" panose="020B0600070205080204" pitchFamily="34" charset="-128"/>
              </a:defRPr>
            </a:lvl3pPr>
            <a:lvl4pPr marL="1600200" indent="-228600" defTabSz="4389438">
              <a:spcBef>
                <a:spcPct val="20000"/>
              </a:spcBef>
              <a:buChar char="–"/>
              <a:defRPr sz="7800">
                <a:solidFill>
                  <a:schemeClr val="tx1"/>
                </a:solidFill>
                <a:latin typeface="Arial" panose="020B0604020202020204" pitchFamily="34" charset="0"/>
                <a:ea typeface="MS PGothic" panose="020B0600070205080204" pitchFamily="34" charset="-128"/>
              </a:defRPr>
            </a:lvl4pPr>
            <a:lvl5pPr marL="2057400" indent="-228600" defTabSz="4389438">
              <a:spcBef>
                <a:spcPct val="20000"/>
              </a:spcBef>
              <a:buChar char="»"/>
              <a:defRPr sz="7800">
                <a:solidFill>
                  <a:schemeClr val="tx1"/>
                </a:solidFill>
                <a:latin typeface="Arial" panose="020B0604020202020204" pitchFamily="34" charset="0"/>
                <a:ea typeface="MS PGothic" panose="020B0600070205080204" pitchFamily="34" charset="-128"/>
              </a:defRPr>
            </a:lvl5pPr>
            <a:lvl6pPr marL="25146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6pPr>
            <a:lvl7pPr marL="29718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7pPr>
            <a:lvl8pPr marL="34290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8pPr>
            <a:lvl9pPr marL="38862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buNone/>
            </a:pPr>
            <a:r>
              <a:rPr lang="en-US" altLang="ja-JP" sz="4000">
                <a:latin typeface="Georgia Pro"/>
                <a:ea typeface="MS PGothic"/>
                <a:cs typeface="Arial"/>
              </a:rPr>
              <a:t>Annette Kroes, Dr. Maureen Tang, Karla Negrete</a:t>
            </a:r>
          </a:p>
        </p:txBody>
      </p:sp>
      <p:sp>
        <p:nvSpPr>
          <p:cNvPr id="14341" name="Text Box 904">
            <a:extLst>
              <a:ext uri="{FF2B5EF4-FFF2-40B4-BE49-F238E27FC236}">
                <a16:creationId xmlns:a16="http://schemas.microsoft.com/office/drawing/2014/main" id="{B91379D9-16A7-306F-14DD-C53C90DB7DC4}"/>
              </a:ext>
            </a:extLst>
          </p:cNvPr>
          <p:cNvSpPr txBox="1">
            <a:spLocks noChangeArrowheads="1"/>
          </p:cNvSpPr>
          <p:nvPr/>
        </p:nvSpPr>
        <p:spPr bwMode="auto">
          <a:xfrm>
            <a:off x="26370468" y="18975673"/>
            <a:ext cx="76073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18" tIns="37008" rIns="74018" bIns="37008" anchor="t">
            <a:spAutoFit/>
          </a:bodyPr>
          <a:lstStyle>
            <a:lvl1pPr defTabSz="4389438">
              <a:defRPr sz="7000">
                <a:solidFill>
                  <a:schemeClr val="tx1"/>
                </a:solidFill>
                <a:latin typeface="Arial" panose="020B0604020202020204" pitchFamily="34" charset="0"/>
                <a:ea typeface="MS PGothic" panose="020B0600070205080204" pitchFamily="34" charset="-128"/>
              </a:defRPr>
            </a:lvl1pPr>
            <a:lvl2pPr defTabSz="4389438">
              <a:defRPr sz="7000">
                <a:solidFill>
                  <a:schemeClr val="tx1"/>
                </a:solidFill>
                <a:latin typeface="Arial" panose="020B0604020202020204" pitchFamily="34" charset="0"/>
                <a:ea typeface="MS PGothic" panose="020B0600070205080204" pitchFamily="34" charset="-128"/>
              </a:defRPr>
            </a:lvl2pPr>
            <a:lvl3pPr defTabSz="4389438">
              <a:defRPr sz="7000">
                <a:solidFill>
                  <a:schemeClr val="tx1"/>
                </a:solidFill>
                <a:latin typeface="Arial" panose="020B0604020202020204" pitchFamily="34" charset="0"/>
                <a:ea typeface="MS PGothic" panose="020B0600070205080204" pitchFamily="34" charset="-128"/>
              </a:defRPr>
            </a:lvl3pPr>
            <a:lvl4pPr defTabSz="4389438">
              <a:defRPr sz="7000">
                <a:solidFill>
                  <a:schemeClr val="tx1"/>
                </a:solidFill>
                <a:latin typeface="Arial" panose="020B0604020202020204" pitchFamily="34" charset="0"/>
                <a:ea typeface="MS PGothic" panose="020B0600070205080204" pitchFamily="34" charset="-128"/>
              </a:defRPr>
            </a:lvl4pPr>
            <a:lvl5pPr defTabSz="4389438">
              <a:defRPr sz="7000">
                <a:solidFill>
                  <a:schemeClr val="tx1"/>
                </a:solidFill>
                <a:latin typeface="Arial" panose="020B0604020202020204" pitchFamily="34" charset="0"/>
                <a:ea typeface="MS PGothic" panose="020B0600070205080204" pitchFamily="34" charset="-128"/>
              </a:defRPr>
            </a:lvl5pPr>
            <a:lvl6pPr marL="19351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6pPr>
            <a:lvl7pPr marL="23923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7pPr>
            <a:lvl8pPr marL="28495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8pPr>
            <a:lvl9pPr marL="33067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4900" b="1">
                <a:latin typeface="Georgia Pro"/>
                <a:ea typeface="MS PGothic"/>
              </a:rPr>
              <a:t>Acknowledgements</a:t>
            </a:r>
          </a:p>
        </p:txBody>
      </p:sp>
      <p:sp>
        <p:nvSpPr>
          <p:cNvPr id="14342" name="Text Box 932">
            <a:extLst>
              <a:ext uri="{FF2B5EF4-FFF2-40B4-BE49-F238E27FC236}">
                <a16:creationId xmlns:a16="http://schemas.microsoft.com/office/drawing/2014/main" id="{D184313E-6F40-C09F-CFEE-B9DC6936EA98}"/>
              </a:ext>
            </a:extLst>
          </p:cNvPr>
          <p:cNvSpPr txBox="1">
            <a:spLocks noChangeArrowheads="1"/>
          </p:cNvSpPr>
          <p:nvPr/>
        </p:nvSpPr>
        <p:spPr bwMode="auto">
          <a:xfrm>
            <a:off x="626204" y="22983932"/>
            <a:ext cx="7607300" cy="1305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18" tIns="37008" rIns="74018" bIns="37008" anchor="t">
            <a:spAutoFit/>
          </a:bodyPr>
          <a:lstStyle>
            <a:lvl1pPr defTabSz="4389438">
              <a:defRPr sz="7000">
                <a:solidFill>
                  <a:schemeClr val="tx1"/>
                </a:solidFill>
                <a:latin typeface="Arial" panose="020B0604020202020204" pitchFamily="34" charset="0"/>
                <a:ea typeface="MS PGothic" panose="020B0600070205080204" pitchFamily="34" charset="-128"/>
              </a:defRPr>
            </a:lvl1pPr>
            <a:lvl2pPr defTabSz="4389438">
              <a:defRPr sz="7000">
                <a:solidFill>
                  <a:schemeClr val="tx1"/>
                </a:solidFill>
                <a:latin typeface="Arial" panose="020B0604020202020204" pitchFamily="34" charset="0"/>
                <a:ea typeface="MS PGothic" panose="020B0600070205080204" pitchFamily="34" charset="-128"/>
              </a:defRPr>
            </a:lvl2pPr>
            <a:lvl3pPr defTabSz="4389438">
              <a:defRPr sz="7000">
                <a:solidFill>
                  <a:schemeClr val="tx1"/>
                </a:solidFill>
                <a:latin typeface="Arial" panose="020B0604020202020204" pitchFamily="34" charset="0"/>
                <a:ea typeface="MS PGothic" panose="020B0600070205080204" pitchFamily="34" charset="-128"/>
              </a:defRPr>
            </a:lvl3pPr>
            <a:lvl4pPr defTabSz="4389438">
              <a:defRPr sz="7000">
                <a:solidFill>
                  <a:schemeClr val="tx1"/>
                </a:solidFill>
                <a:latin typeface="Arial" panose="020B0604020202020204" pitchFamily="34" charset="0"/>
                <a:ea typeface="MS PGothic" panose="020B0600070205080204" pitchFamily="34" charset="-128"/>
              </a:defRPr>
            </a:lvl4pPr>
            <a:lvl5pPr defTabSz="4389438">
              <a:defRPr sz="7000">
                <a:solidFill>
                  <a:schemeClr val="tx1"/>
                </a:solidFill>
                <a:latin typeface="Arial" panose="020B0604020202020204" pitchFamily="34" charset="0"/>
                <a:ea typeface="MS PGothic" panose="020B0600070205080204" pitchFamily="34" charset="-128"/>
              </a:defRPr>
            </a:lvl5pPr>
            <a:lvl6pPr marL="19351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6pPr>
            <a:lvl7pPr marL="23923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7pPr>
            <a:lvl8pPr marL="28495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8pPr>
            <a:lvl9pPr marL="33067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3200">
                <a:latin typeface="Georgia Pro"/>
                <a:ea typeface="MS PGothic"/>
              </a:rPr>
              <a:t>References</a:t>
            </a:r>
          </a:p>
          <a:p>
            <a:pPr>
              <a:spcBef>
                <a:spcPct val="50000"/>
              </a:spcBef>
            </a:pPr>
            <a:r>
              <a:rPr lang="en-US" altLang="en-US" sz="3200">
                <a:latin typeface="Georgia Pro"/>
                <a:ea typeface="MS PGothic"/>
              </a:rPr>
              <a:t>Will be entered once poster is final.</a:t>
            </a:r>
          </a:p>
        </p:txBody>
      </p:sp>
      <p:sp>
        <p:nvSpPr>
          <p:cNvPr id="14345" name="Text Box 936">
            <a:extLst>
              <a:ext uri="{FF2B5EF4-FFF2-40B4-BE49-F238E27FC236}">
                <a16:creationId xmlns:a16="http://schemas.microsoft.com/office/drawing/2014/main" id="{0276E343-64E7-FCA5-422C-4101DA59ED6C}"/>
              </a:ext>
            </a:extLst>
          </p:cNvPr>
          <p:cNvSpPr txBox="1">
            <a:spLocks noChangeArrowheads="1"/>
          </p:cNvSpPr>
          <p:nvPr/>
        </p:nvSpPr>
        <p:spPr bwMode="auto">
          <a:xfrm>
            <a:off x="1022395" y="4048243"/>
            <a:ext cx="76073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18" tIns="37008" rIns="74018" bIns="37008" anchor="t">
            <a:spAutoFit/>
          </a:bodyPr>
          <a:lstStyle>
            <a:lvl1pPr defTabSz="4389438">
              <a:defRPr sz="7000">
                <a:solidFill>
                  <a:schemeClr val="tx1"/>
                </a:solidFill>
                <a:latin typeface="Arial" panose="020B0604020202020204" pitchFamily="34" charset="0"/>
                <a:ea typeface="MS PGothic" panose="020B0600070205080204" pitchFamily="34" charset="-128"/>
              </a:defRPr>
            </a:lvl1pPr>
            <a:lvl2pPr defTabSz="4389438">
              <a:defRPr sz="7000">
                <a:solidFill>
                  <a:schemeClr val="tx1"/>
                </a:solidFill>
                <a:latin typeface="Arial" panose="020B0604020202020204" pitchFamily="34" charset="0"/>
                <a:ea typeface="MS PGothic" panose="020B0600070205080204" pitchFamily="34" charset="-128"/>
              </a:defRPr>
            </a:lvl2pPr>
            <a:lvl3pPr defTabSz="4389438">
              <a:defRPr sz="7000">
                <a:solidFill>
                  <a:schemeClr val="tx1"/>
                </a:solidFill>
                <a:latin typeface="Arial" panose="020B0604020202020204" pitchFamily="34" charset="0"/>
                <a:ea typeface="MS PGothic" panose="020B0600070205080204" pitchFamily="34" charset="-128"/>
              </a:defRPr>
            </a:lvl3pPr>
            <a:lvl4pPr defTabSz="4389438">
              <a:defRPr sz="7000">
                <a:solidFill>
                  <a:schemeClr val="tx1"/>
                </a:solidFill>
                <a:latin typeface="Arial" panose="020B0604020202020204" pitchFamily="34" charset="0"/>
                <a:ea typeface="MS PGothic" panose="020B0600070205080204" pitchFamily="34" charset="-128"/>
              </a:defRPr>
            </a:lvl4pPr>
            <a:lvl5pPr defTabSz="4389438">
              <a:defRPr sz="7000">
                <a:solidFill>
                  <a:schemeClr val="tx1"/>
                </a:solidFill>
                <a:latin typeface="Arial" panose="020B0604020202020204" pitchFamily="34" charset="0"/>
                <a:ea typeface="MS PGothic" panose="020B0600070205080204" pitchFamily="34" charset="-128"/>
              </a:defRPr>
            </a:lvl5pPr>
            <a:lvl6pPr marL="19351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6pPr>
            <a:lvl7pPr marL="23923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7pPr>
            <a:lvl8pPr marL="28495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8pPr>
            <a:lvl9pPr marL="33067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4900" b="1">
                <a:latin typeface="Georgia Pro"/>
                <a:ea typeface="MS PGothic"/>
              </a:rPr>
              <a:t>Introduction</a:t>
            </a:r>
          </a:p>
        </p:txBody>
      </p:sp>
      <p:sp>
        <p:nvSpPr>
          <p:cNvPr id="14346" name="Text Box 937">
            <a:extLst>
              <a:ext uri="{FF2B5EF4-FFF2-40B4-BE49-F238E27FC236}">
                <a16:creationId xmlns:a16="http://schemas.microsoft.com/office/drawing/2014/main" id="{BCD738F7-AAED-9F4D-5561-2F393EA49E6D}"/>
              </a:ext>
            </a:extLst>
          </p:cNvPr>
          <p:cNvSpPr txBox="1">
            <a:spLocks noChangeArrowheads="1"/>
          </p:cNvSpPr>
          <p:nvPr/>
        </p:nvSpPr>
        <p:spPr bwMode="auto">
          <a:xfrm>
            <a:off x="627734" y="14027357"/>
            <a:ext cx="76073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18" tIns="37008" rIns="74018" bIns="37008" anchor="t">
            <a:spAutoFit/>
          </a:bodyPr>
          <a:lstStyle>
            <a:lvl1pPr defTabSz="4389438">
              <a:defRPr sz="7000">
                <a:solidFill>
                  <a:schemeClr val="tx1"/>
                </a:solidFill>
                <a:latin typeface="Arial" panose="020B0604020202020204" pitchFamily="34" charset="0"/>
                <a:ea typeface="MS PGothic" panose="020B0600070205080204" pitchFamily="34" charset="-128"/>
              </a:defRPr>
            </a:lvl1pPr>
            <a:lvl2pPr defTabSz="4389438">
              <a:defRPr sz="7000">
                <a:solidFill>
                  <a:schemeClr val="tx1"/>
                </a:solidFill>
                <a:latin typeface="Arial" panose="020B0604020202020204" pitchFamily="34" charset="0"/>
                <a:ea typeface="MS PGothic" panose="020B0600070205080204" pitchFamily="34" charset="-128"/>
              </a:defRPr>
            </a:lvl2pPr>
            <a:lvl3pPr defTabSz="4389438">
              <a:defRPr sz="7000">
                <a:solidFill>
                  <a:schemeClr val="tx1"/>
                </a:solidFill>
                <a:latin typeface="Arial" panose="020B0604020202020204" pitchFamily="34" charset="0"/>
                <a:ea typeface="MS PGothic" panose="020B0600070205080204" pitchFamily="34" charset="-128"/>
              </a:defRPr>
            </a:lvl3pPr>
            <a:lvl4pPr defTabSz="4389438">
              <a:defRPr sz="7000">
                <a:solidFill>
                  <a:schemeClr val="tx1"/>
                </a:solidFill>
                <a:latin typeface="Arial" panose="020B0604020202020204" pitchFamily="34" charset="0"/>
                <a:ea typeface="MS PGothic" panose="020B0600070205080204" pitchFamily="34" charset="-128"/>
              </a:defRPr>
            </a:lvl4pPr>
            <a:lvl5pPr defTabSz="4389438">
              <a:defRPr sz="7000">
                <a:solidFill>
                  <a:schemeClr val="tx1"/>
                </a:solidFill>
                <a:latin typeface="Arial" panose="020B0604020202020204" pitchFamily="34" charset="0"/>
                <a:ea typeface="MS PGothic" panose="020B0600070205080204" pitchFamily="34" charset="-128"/>
              </a:defRPr>
            </a:lvl5pPr>
            <a:lvl6pPr marL="19351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6pPr>
            <a:lvl7pPr marL="23923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7pPr>
            <a:lvl8pPr marL="28495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8pPr>
            <a:lvl9pPr marL="33067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4900" b="1">
                <a:latin typeface="Georgia Pro"/>
                <a:ea typeface="MS PGothic"/>
              </a:rPr>
              <a:t>Methods</a:t>
            </a:r>
          </a:p>
        </p:txBody>
      </p:sp>
      <p:sp>
        <p:nvSpPr>
          <p:cNvPr id="14347" name="Text Box 938">
            <a:extLst>
              <a:ext uri="{FF2B5EF4-FFF2-40B4-BE49-F238E27FC236}">
                <a16:creationId xmlns:a16="http://schemas.microsoft.com/office/drawing/2014/main" id="{5121FFDD-F103-5724-C93F-FE9C4B853BB0}"/>
              </a:ext>
            </a:extLst>
          </p:cNvPr>
          <p:cNvSpPr txBox="1">
            <a:spLocks noChangeArrowheads="1"/>
          </p:cNvSpPr>
          <p:nvPr/>
        </p:nvSpPr>
        <p:spPr bwMode="auto">
          <a:xfrm>
            <a:off x="13588109" y="4237575"/>
            <a:ext cx="76073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18" tIns="37008" rIns="74018" bIns="37008" anchor="t">
            <a:spAutoFit/>
          </a:bodyPr>
          <a:lstStyle>
            <a:lvl1pPr defTabSz="4389438">
              <a:defRPr sz="7000">
                <a:solidFill>
                  <a:schemeClr val="tx1"/>
                </a:solidFill>
                <a:latin typeface="Arial" panose="020B0604020202020204" pitchFamily="34" charset="0"/>
                <a:ea typeface="MS PGothic" panose="020B0600070205080204" pitchFamily="34" charset="-128"/>
              </a:defRPr>
            </a:lvl1pPr>
            <a:lvl2pPr defTabSz="4389438">
              <a:defRPr sz="7000">
                <a:solidFill>
                  <a:schemeClr val="tx1"/>
                </a:solidFill>
                <a:latin typeface="Arial" panose="020B0604020202020204" pitchFamily="34" charset="0"/>
                <a:ea typeface="MS PGothic" panose="020B0600070205080204" pitchFamily="34" charset="-128"/>
              </a:defRPr>
            </a:lvl2pPr>
            <a:lvl3pPr defTabSz="4389438">
              <a:defRPr sz="7000">
                <a:solidFill>
                  <a:schemeClr val="tx1"/>
                </a:solidFill>
                <a:latin typeface="Arial" panose="020B0604020202020204" pitchFamily="34" charset="0"/>
                <a:ea typeface="MS PGothic" panose="020B0600070205080204" pitchFamily="34" charset="-128"/>
              </a:defRPr>
            </a:lvl3pPr>
            <a:lvl4pPr defTabSz="4389438">
              <a:defRPr sz="7000">
                <a:solidFill>
                  <a:schemeClr val="tx1"/>
                </a:solidFill>
                <a:latin typeface="Arial" panose="020B0604020202020204" pitchFamily="34" charset="0"/>
                <a:ea typeface="MS PGothic" panose="020B0600070205080204" pitchFamily="34" charset="-128"/>
              </a:defRPr>
            </a:lvl4pPr>
            <a:lvl5pPr defTabSz="4389438">
              <a:defRPr sz="7000">
                <a:solidFill>
                  <a:schemeClr val="tx1"/>
                </a:solidFill>
                <a:latin typeface="Arial" panose="020B0604020202020204" pitchFamily="34" charset="0"/>
                <a:ea typeface="MS PGothic" panose="020B0600070205080204" pitchFamily="34" charset="-128"/>
              </a:defRPr>
            </a:lvl5pPr>
            <a:lvl6pPr marL="19351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6pPr>
            <a:lvl7pPr marL="23923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7pPr>
            <a:lvl8pPr marL="28495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8pPr>
            <a:lvl9pPr marL="33067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4900" b="1" dirty="0">
                <a:latin typeface="Georgia Pro"/>
                <a:ea typeface="MS PGothic"/>
              </a:rPr>
              <a:t>Data and Results</a:t>
            </a:r>
          </a:p>
        </p:txBody>
      </p:sp>
      <p:sp>
        <p:nvSpPr>
          <p:cNvPr id="14348" name="Text Box 939">
            <a:extLst>
              <a:ext uri="{FF2B5EF4-FFF2-40B4-BE49-F238E27FC236}">
                <a16:creationId xmlns:a16="http://schemas.microsoft.com/office/drawing/2014/main" id="{A084FFEF-46EB-2C41-1351-F181E0644E26}"/>
              </a:ext>
            </a:extLst>
          </p:cNvPr>
          <p:cNvSpPr txBox="1">
            <a:spLocks noChangeArrowheads="1"/>
          </p:cNvSpPr>
          <p:nvPr/>
        </p:nvSpPr>
        <p:spPr bwMode="auto">
          <a:xfrm>
            <a:off x="26637025" y="4233739"/>
            <a:ext cx="76073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18" tIns="37008" rIns="74018" bIns="37008" anchor="t">
            <a:spAutoFit/>
          </a:bodyPr>
          <a:lstStyle>
            <a:lvl1pPr defTabSz="4389438">
              <a:defRPr sz="7000">
                <a:solidFill>
                  <a:schemeClr val="tx1"/>
                </a:solidFill>
                <a:latin typeface="Arial" panose="020B0604020202020204" pitchFamily="34" charset="0"/>
                <a:ea typeface="MS PGothic" panose="020B0600070205080204" pitchFamily="34" charset="-128"/>
              </a:defRPr>
            </a:lvl1pPr>
            <a:lvl2pPr defTabSz="4389438">
              <a:defRPr sz="7000">
                <a:solidFill>
                  <a:schemeClr val="tx1"/>
                </a:solidFill>
                <a:latin typeface="Arial" panose="020B0604020202020204" pitchFamily="34" charset="0"/>
                <a:ea typeface="MS PGothic" panose="020B0600070205080204" pitchFamily="34" charset="-128"/>
              </a:defRPr>
            </a:lvl2pPr>
            <a:lvl3pPr defTabSz="4389438">
              <a:defRPr sz="7000">
                <a:solidFill>
                  <a:schemeClr val="tx1"/>
                </a:solidFill>
                <a:latin typeface="Arial" panose="020B0604020202020204" pitchFamily="34" charset="0"/>
                <a:ea typeface="MS PGothic" panose="020B0600070205080204" pitchFamily="34" charset="-128"/>
              </a:defRPr>
            </a:lvl3pPr>
            <a:lvl4pPr defTabSz="4389438">
              <a:defRPr sz="7000">
                <a:solidFill>
                  <a:schemeClr val="tx1"/>
                </a:solidFill>
                <a:latin typeface="Arial" panose="020B0604020202020204" pitchFamily="34" charset="0"/>
                <a:ea typeface="MS PGothic" panose="020B0600070205080204" pitchFamily="34" charset="-128"/>
              </a:defRPr>
            </a:lvl4pPr>
            <a:lvl5pPr defTabSz="4389438">
              <a:defRPr sz="7000">
                <a:solidFill>
                  <a:schemeClr val="tx1"/>
                </a:solidFill>
                <a:latin typeface="Arial" panose="020B0604020202020204" pitchFamily="34" charset="0"/>
                <a:ea typeface="MS PGothic" panose="020B0600070205080204" pitchFamily="34" charset="-128"/>
              </a:defRPr>
            </a:lvl5pPr>
            <a:lvl6pPr marL="19351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6pPr>
            <a:lvl7pPr marL="23923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7pPr>
            <a:lvl8pPr marL="28495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8pPr>
            <a:lvl9pPr marL="33067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4900" b="1">
                <a:latin typeface="Georgia Pro"/>
                <a:ea typeface="MS PGothic"/>
              </a:rPr>
              <a:t>Conclusion</a:t>
            </a:r>
          </a:p>
        </p:txBody>
      </p:sp>
      <p:pic>
        <p:nvPicPr>
          <p:cNvPr id="14350" name="Picture 3">
            <a:extLst>
              <a:ext uri="{FF2B5EF4-FFF2-40B4-BE49-F238E27FC236}">
                <a16:creationId xmlns:a16="http://schemas.microsoft.com/office/drawing/2014/main" id="{FD4211A3-5AB0-C5D9-E59A-BFB87F382D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6153" y="529956"/>
            <a:ext cx="4255470" cy="2091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1" name="Picture 2" descr="A close up of a sign&#10;&#10;Description automatically generated">
            <a:extLst>
              <a:ext uri="{FF2B5EF4-FFF2-40B4-BE49-F238E27FC236}">
                <a16:creationId xmlns:a16="http://schemas.microsoft.com/office/drawing/2014/main" id="{B3E2378D-65E4-AEF3-58CC-F441DED97C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16344" y="785474"/>
            <a:ext cx="7253041" cy="153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A logo with a black background&#10;&#10;Description automatically generated">
            <a:extLst>
              <a:ext uri="{FF2B5EF4-FFF2-40B4-BE49-F238E27FC236}">
                <a16:creationId xmlns:a16="http://schemas.microsoft.com/office/drawing/2014/main" id="{2664B061-FB15-C59B-44DC-47785150C213}"/>
              </a:ext>
            </a:extLst>
          </p:cNvPr>
          <p:cNvPicPr>
            <a:picLocks noChangeAspect="1"/>
          </p:cNvPicPr>
          <p:nvPr/>
        </p:nvPicPr>
        <p:blipFill>
          <a:blip r:embed="rId5"/>
          <a:stretch>
            <a:fillRect/>
          </a:stretch>
        </p:blipFill>
        <p:spPr>
          <a:xfrm>
            <a:off x="569966" y="18282976"/>
            <a:ext cx="1827450" cy="2257820"/>
          </a:xfrm>
          <a:prstGeom prst="rect">
            <a:avLst/>
          </a:prstGeom>
        </p:spPr>
      </p:pic>
      <p:pic>
        <p:nvPicPr>
          <p:cNvPr id="9" name="Picture 8" descr="A blue and yellow snake logo&#10;&#10;Description automatically generated">
            <a:extLst>
              <a:ext uri="{FF2B5EF4-FFF2-40B4-BE49-F238E27FC236}">
                <a16:creationId xmlns:a16="http://schemas.microsoft.com/office/drawing/2014/main" id="{04CBE2E1-731B-7D95-28CF-CAF565845DDA}"/>
              </a:ext>
            </a:extLst>
          </p:cNvPr>
          <p:cNvPicPr>
            <a:picLocks noChangeAspect="1"/>
          </p:cNvPicPr>
          <p:nvPr/>
        </p:nvPicPr>
        <p:blipFill>
          <a:blip r:embed="rId6"/>
          <a:stretch>
            <a:fillRect/>
          </a:stretch>
        </p:blipFill>
        <p:spPr>
          <a:xfrm>
            <a:off x="470655" y="14909159"/>
            <a:ext cx="2074082" cy="2336714"/>
          </a:xfrm>
          <a:prstGeom prst="rect">
            <a:avLst/>
          </a:prstGeom>
        </p:spPr>
      </p:pic>
      <p:sp>
        <p:nvSpPr>
          <p:cNvPr id="8" name="Text Box 936">
            <a:extLst>
              <a:ext uri="{FF2B5EF4-FFF2-40B4-BE49-F238E27FC236}">
                <a16:creationId xmlns:a16="http://schemas.microsoft.com/office/drawing/2014/main" id="{A3AF1C6A-0E86-3A10-E221-D68C2898E894}"/>
              </a:ext>
            </a:extLst>
          </p:cNvPr>
          <p:cNvSpPr txBox="1">
            <a:spLocks noChangeArrowheads="1"/>
          </p:cNvSpPr>
          <p:nvPr/>
        </p:nvSpPr>
        <p:spPr bwMode="auto">
          <a:xfrm>
            <a:off x="25912167" y="19804410"/>
            <a:ext cx="8858387" cy="6322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018" tIns="37008" rIns="74018" bIns="37008" anchor="t">
            <a:spAutoFit/>
          </a:bodyPr>
          <a:lstStyle>
            <a:lvl1pPr defTabSz="4389438">
              <a:defRPr sz="7000">
                <a:solidFill>
                  <a:schemeClr val="tx1"/>
                </a:solidFill>
                <a:latin typeface="Arial" panose="020B0604020202020204" pitchFamily="34" charset="0"/>
                <a:ea typeface="MS PGothic" panose="020B0600070205080204" pitchFamily="34" charset="-128"/>
              </a:defRPr>
            </a:lvl1pPr>
            <a:lvl2pPr defTabSz="4389438">
              <a:defRPr sz="7000">
                <a:solidFill>
                  <a:schemeClr val="tx1"/>
                </a:solidFill>
                <a:latin typeface="Arial" panose="020B0604020202020204" pitchFamily="34" charset="0"/>
                <a:ea typeface="MS PGothic" panose="020B0600070205080204" pitchFamily="34" charset="-128"/>
              </a:defRPr>
            </a:lvl2pPr>
            <a:lvl3pPr defTabSz="4389438">
              <a:defRPr sz="7000">
                <a:solidFill>
                  <a:schemeClr val="tx1"/>
                </a:solidFill>
                <a:latin typeface="Arial" panose="020B0604020202020204" pitchFamily="34" charset="0"/>
                <a:ea typeface="MS PGothic" panose="020B0600070205080204" pitchFamily="34" charset="-128"/>
              </a:defRPr>
            </a:lvl3pPr>
            <a:lvl4pPr defTabSz="4389438">
              <a:defRPr sz="7000">
                <a:solidFill>
                  <a:schemeClr val="tx1"/>
                </a:solidFill>
                <a:latin typeface="Arial" panose="020B0604020202020204" pitchFamily="34" charset="0"/>
                <a:ea typeface="MS PGothic" panose="020B0600070205080204" pitchFamily="34" charset="-128"/>
              </a:defRPr>
            </a:lvl4pPr>
            <a:lvl5pPr defTabSz="4389438">
              <a:defRPr sz="7000">
                <a:solidFill>
                  <a:schemeClr val="tx1"/>
                </a:solidFill>
                <a:latin typeface="Arial" panose="020B0604020202020204" pitchFamily="34" charset="0"/>
                <a:ea typeface="MS PGothic" panose="020B0600070205080204" pitchFamily="34" charset="-128"/>
              </a:defRPr>
            </a:lvl5pPr>
            <a:lvl6pPr marL="19351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6pPr>
            <a:lvl7pPr marL="23923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7pPr>
            <a:lvl8pPr marL="28495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8pPr>
            <a:lvl9pPr marL="33067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2800">
                <a:latin typeface="Arial"/>
                <a:ea typeface="MS PGothic"/>
                <a:cs typeface="Calibri"/>
              </a:rPr>
              <a:t>I'd like to extend a huge thank you to the entire Tang lab for being so welcoming and offering insight/help throughout the summer.</a:t>
            </a:r>
            <a:endParaRPr lang="en-US" sz="2800">
              <a:latin typeface="Arial"/>
              <a:cs typeface="Arial" panose="020B0604020202020204" pitchFamily="34" charset="0"/>
            </a:endParaRPr>
          </a:p>
          <a:p>
            <a:pPr>
              <a:spcBef>
                <a:spcPct val="50000"/>
              </a:spcBef>
            </a:pPr>
            <a:r>
              <a:rPr lang="en-US" sz="2800">
                <a:latin typeface="Arial"/>
                <a:ea typeface="MS PGothic"/>
                <a:cs typeface="Calibri"/>
              </a:rPr>
              <a:t>I also would like to thank Maureen Tang for being an excellent mentor and for welcoming me into this project, and Karla Negrete, who sat with me for hours debugging code on top of everything else she did as a mentor. It was an amazing experience to work with the both of you!</a:t>
            </a:r>
          </a:p>
          <a:p>
            <a:pPr>
              <a:spcBef>
                <a:spcPct val="50000"/>
              </a:spcBef>
            </a:pPr>
            <a:r>
              <a:rPr lang="en-US" sz="2800">
                <a:latin typeface="Arial"/>
                <a:ea typeface="MS PGothic"/>
                <a:cs typeface="Calibri"/>
              </a:rPr>
              <a:t>Lastly, I'd like to acknowledge and thank the capstone group that began this project, and anyone who might contribute to it in the future. </a:t>
            </a:r>
            <a:endParaRPr lang="en-US" sz="2800">
              <a:latin typeface="Arial"/>
              <a:cs typeface="Calibri"/>
            </a:endParaRPr>
          </a:p>
          <a:p>
            <a:pPr>
              <a:spcBef>
                <a:spcPct val="50000"/>
              </a:spcBef>
            </a:pPr>
            <a:endParaRPr lang="en-US" altLang="en-US" sz="2800">
              <a:latin typeface="Arial"/>
              <a:cs typeface="Arial"/>
            </a:endParaRPr>
          </a:p>
        </p:txBody>
      </p:sp>
      <p:sp>
        <p:nvSpPr>
          <p:cNvPr id="19" name="Text Box 936">
            <a:extLst>
              <a:ext uri="{FF2B5EF4-FFF2-40B4-BE49-F238E27FC236}">
                <a16:creationId xmlns:a16="http://schemas.microsoft.com/office/drawing/2014/main" id="{625AF94D-D64D-C9C1-1DCC-A7FAFABF0FEA}"/>
              </a:ext>
            </a:extLst>
          </p:cNvPr>
          <p:cNvSpPr txBox="1">
            <a:spLocks noChangeArrowheads="1"/>
          </p:cNvSpPr>
          <p:nvPr/>
        </p:nvSpPr>
        <p:spPr bwMode="auto">
          <a:xfrm>
            <a:off x="3006031" y="15042746"/>
            <a:ext cx="6359944" cy="6753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018" tIns="37008" rIns="74018" bIns="37008" anchor="t">
            <a:spAutoFit/>
          </a:bodyPr>
          <a:lstStyle>
            <a:lvl1pPr defTabSz="4389438">
              <a:defRPr sz="7000">
                <a:solidFill>
                  <a:schemeClr val="tx1"/>
                </a:solidFill>
                <a:latin typeface="Arial" panose="020B0604020202020204" pitchFamily="34" charset="0"/>
                <a:ea typeface="MS PGothic" panose="020B0600070205080204" pitchFamily="34" charset="-128"/>
              </a:defRPr>
            </a:lvl1pPr>
            <a:lvl2pPr defTabSz="4389438">
              <a:defRPr sz="7000">
                <a:solidFill>
                  <a:schemeClr val="tx1"/>
                </a:solidFill>
                <a:latin typeface="Arial" panose="020B0604020202020204" pitchFamily="34" charset="0"/>
                <a:ea typeface="MS PGothic" panose="020B0600070205080204" pitchFamily="34" charset="-128"/>
              </a:defRPr>
            </a:lvl2pPr>
            <a:lvl3pPr defTabSz="4389438">
              <a:defRPr sz="7000">
                <a:solidFill>
                  <a:schemeClr val="tx1"/>
                </a:solidFill>
                <a:latin typeface="Arial" panose="020B0604020202020204" pitchFamily="34" charset="0"/>
                <a:ea typeface="MS PGothic" panose="020B0600070205080204" pitchFamily="34" charset="-128"/>
              </a:defRPr>
            </a:lvl3pPr>
            <a:lvl4pPr defTabSz="4389438">
              <a:defRPr sz="7000">
                <a:solidFill>
                  <a:schemeClr val="tx1"/>
                </a:solidFill>
                <a:latin typeface="Arial" panose="020B0604020202020204" pitchFamily="34" charset="0"/>
                <a:ea typeface="MS PGothic" panose="020B0600070205080204" pitchFamily="34" charset="-128"/>
              </a:defRPr>
            </a:lvl4pPr>
            <a:lvl5pPr defTabSz="4389438">
              <a:defRPr sz="7000">
                <a:solidFill>
                  <a:schemeClr val="tx1"/>
                </a:solidFill>
                <a:latin typeface="Arial" panose="020B0604020202020204" pitchFamily="34" charset="0"/>
                <a:ea typeface="MS PGothic" panose="020B0600070205080204" pitchFamily="34" charset="-128"/>
              </a:defRPr>
            </a:lvl5pPr>
            <a:lvl6pPr marL="19351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6pPr>
            <a:lvl7pPr marL="23923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7pPr>
            <a:lvl8pPr marL="28495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8pPr>
            <a:lvl9pPr marL="33067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2800">
                <a:latin typeface="Arial"/>
                <a:ea typeface="MS PGothic"/>
                <a:cs typeface="Calibri"/>
              </a:rPr>
              <a:t>Python was the program used to write and run the code for the algorithm. We ran Python 3.9.16 in Visual Studio Code.</a:t>
            </a:r>
          </a:p>
          <a:p>
            <a:pPr>
              <a:spcBef>
                <a:spcPct val="50000"/>
              </a:spcBef>
            </a:pPr>
            <a:r>
              <a:rPr lang="en-US" sz="2800">
                <a:latin typeface="Arial"/>
                <a:ea typeface="MS PGothic"/>
                <a:cs typeface="Calibri"/>
              </a:rPr>
              <a:t>The features of the code rely on the functions within the packages downloaded from the following libraries:</a:t>
            </a:r>
            <a:endParaRPr lang="en-US" sz="2800">
              <a:latin typeface="Arial"/>
              <a:cs typeface="Calibri"/>
            </a:endParaRPr>
          </a:p>
          <a:p>
            <a:pPr marL="514350" indent="-514350">
              <a:buFont typeface="Arial"/>
              <a:buChar char="•"/>
            </a:pPr>
            <a:r>
              <a:rPr lang="en-US" sz="2800">
                <a:latin typeface="Arial"/>
                <a:ea typeface="MS PGothic"/>
                <a:cs typeface="Arial"/>
              </a:rPr>
              <a:t>cv2</a:t>
            </a:r>
            <a:endParaRPr lang="en-US" sz="2800">
              <a:latin typeface="Arial"/>
              <a:ea typeface="MS PGothic"/>
              <a:cs typeface="Calibri"/>
            </a:endParaRPr>
          </a:p>
          <a:p>
            <a:pPr marL="514350" indent="-514350">
              <a:buFont typeface="Arial"/>
              <a:buChar char="•"/>
            </a:pPr>
            <a:r>
              <a:rPr lang="en-US" sz="2800" err="1">
                <a:latin typeface="Arial"/>
                <a:ea typeface="MS PGothic"/>
                <a:cs typeface="Arial"/>
              </a:rPr>
              <a:t>numpy</a:t>
            </a:r>
            <a:endParaRPr lang="en-US" sz="2800" err="1">
              <a:ea typeface="MS PGothic"/>
              <a:cs typeface="Arial"/>
            </a:endParaRPr>
          </a:p>
          <a:p>
            <a:pPr marL="514350" indent="-514350">
              <a:buFont typeface="Arial"/>
              <a:buChar char="•"/>
            </a:pPr>
            <a:r>
              <a:rPr lang="en-US" sz="2800" err="1">
                <a:latin typeface="Arial"/>
                <a:ea typeface="MS PGothic"/>
                <a:cs typeface="Arial"/>
              </a:rPr>
              <a:t>matplotlib.pyplot</a:t>
            </a:r>
            <a:endParaRPr lang="en-US" err="1">
              <a:ea typeface="MS PGothic"/>
              <a:cs typeface="Arial"/>
            </a:endParaRPr>
          </a:p>
          <a:p>
            <a:pPr marL="514350" indent="-514350">
              <a:buFont typeface="Arial"/>
              <a:buChar char="•"/>
            </a:pPr>
            <a:r>
              <a:rPr lang="en-US" sz="2800">
                <a:latin typeface="Arial"/>
                <a:ea typeface="MS PGothic"/>
                <a:cs typeface="Arial"/>
              </a:rPr>
              <a:t>glob</a:t>
            </a:r>
            <a:endParaRPr lang="en-US">
              <a:ea typeface="MS PGothic"/>
              <a:cs typeface="Arial" panose="020B0604020202020204" pitchFamily="34" charset="0"/>
            </a:endParaRPr>
          </a:p>
          <a:p>
            <a:pPr marL="514350" indent="-514350">
              <a:buFont typeface="Arial"/>
              <a:buChar char="•"/>
            </a:pPr>
            <a:r>
              <a:rPr lang="en-US" sz="2800" err="1">
                <a:latin typeface="Arial"/>
                <a:ea typeface="MS PGothic"/>
                <a:cs typeface="Arial"/>
              </a:rPr>
              <a:t>os</a:t>
            </a:r>
            <a:endParaRPr lang="en-US" err="1">
              <a:ea typeface="MS PGothic"/>
              <a:cs typeface="Arial" panose="020B0604020202020204" pitchFamily="34" charset="0"/>
            </a:endParaRPr>
          </a:p>
          <a:p>
            <a:pPr marL="514350" indent="-514350">
              <a:buFont typeface="Arial"/>
              <a:buChar char="•"/>
            </a:pPr>
            <a:r>
              <a:rPr lang="en-US" sz="2800">
                <a:latin typeface="Arial"/>
                <a:ea typeface="MS PGothic"/>
                <a:cs typeface="Arial"/>
              </a:rPr>
              <a:t>Pandas</a:t>
            </a:r>
            <a:endParaRPr lang="en-US">
              <a:ea typeface="MS PGothic"/>
              <a:cs typeface="Arial"/>
            </a:endParaRPr>
          </a:p>
          <a:p>
            <a:pPr marL="514350" indent="-514350">
              <a:buFont typeface="Arial"/>
              <a:buChar char="•"/>
            </a:pPr>
            <a:r>
              <a:rPr lang="en-US" sz="2800" err="1">
                <a:latin typeface="Arial"/>
                <a:ea typeface="MS PGothic"/>
                <a:cs typeface="Arial"/>
              </a:rPr>
              <a:t>Openpyxl</a:t>
            </a:r>
            <a:endParaRPr lang="en-US" err="1">
              <a:ea typeface="MS PGothic"/>
              <a:cs typeface="Arial" panose="020B0604020202020204" pitchFamily="34" charset="0"/>
            </a:endParaRPr>
          </a:p>
        </p:txBody>
      </p:sp>
      <p:sp>
        <p:nvSpPr>
          <p:cNvPr id="21" name="Text Box 936">
            <a:extLst>
              <a:ext uri="{FF2B5EF4-FFF2-40B4-BE49-F238E27FC236}">
                <a16:creationId xmlns:a16="http://schemas.microsoft.com/office/drawing/2014/main" id="{DE7F2AA2-DDF0-90A1-9612-78153887DA22}"/>
              </a:ext>
            </a:extLst>
          </p:cNvPr>
          <p:cNvSpPr txBox="1">
            <a:spLocks noChangeArrowheads="1"/>
          </p:cNvSpPr>
          <p:nvPr/>
        </p:nvSpPr>
        <p:spPr bwMode="auto">
          <a:xfrm>
            <a:off x="575618" y="4870733"/>
            <a:ext cx="8502838" cy="8723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018" tIns="37008" rIns="74018" bIns="37008" anchor="t">
            <a:spAutoFit/>
          </a:bodyPr>
          <a:lstStyle>
            <a:lvl1pPr defTabSz="4389438">
              <a:defRPr sz="7000">
                <a:solidFill>
                  <a:schemeClr val="tx1"/>
                </a:solidFill>
                <a:latin typeface="Arial" panose="020B0604020202020204" pitchFamily="34" charset="0"/>
                <a:ea typeface="MS PGothic" panose="020B0600070205080204" pitchFamily="34" charset="-128"/>
              </a:defRPr>
            </a:lvl1pPr>
            <a:lvl2pPr defTabSz="4389438">
              <a:defRPr sz="7000">
                <a:solidFill>
                  <a:schemeClr val="tx1"/>
                </a:solidFill>
                <a:latin typeface="Arial" panose="020B0604020202020204" pitchFamily="34" charset="0"/>
                <a:ea typeface="MS PGothic" panose="020B0600070205080204" pitchFamily="34" charset="-128"/>
              </a:defRPr>
            </a:lvl2pPr>
            <a:lvl3pPr defTabSz="4389438">
              <a:defRPr sz="7000">
                <a:solidFill>
                  <a:schemeClr val="tx1"/>
                </a:solidFill>
                <a:latin typeface="Arial" panose="020B0604020202020204" pitchFamily="34" charset="0"/>
                <a:ea typeface="MS PGothic" panose="020B0600070205080204" pitchFamily="34" charset="-128"/>
              </a:defRPr>
            </a:lvl3pPr>
            <a:lvl4pPr defTabSz="4389438">
              <a:defRPr sz="7000">
                <a:solidFill>
                  <a:schemeClr val="tx1"/>
                </a:solidFill>
                <a:latin typeface="Arial" panose="020B0604020202020204" pitchFamily="34" charset="0"/>
                <a:ea typeface="MS PGothic" panose="020B0600070205080204" pitchFamily="34" charset="-128"/>
              </a:defRPr>
            </a:lvl4pPr>
            <a:lvl5pPr defTabSz="4389438">
              <a:defRPr sz="7000">
                <a:solidFill>
                  <a:schemeClr val="tx1"/>
                </a:solidFill>
                <a:latin typeface="Arial" panose="020B0604020202020204" pitchFamily="34" charset="0"/>
                <a:ea typeface="MS PGothic" panose="020B0600070205080204" pitchFamily="34" charset="-128"/>
              </a:defRPr>
            </a:lvl5pPr>
            <a:lvl6pPr marL="19351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6pPr>
            <a:lvl7pPr marL="23923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7pPr>
            <a:lvl8pPr marL="28495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8pPr>
            <a:lvl9pPr marL="33067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2800">
                <a:latin typeface="Arial"/>
                <a:ea typeface="MS PGothic"/>
                <a:cs typeface="Arial"/>
              </a:rPr>
              <a:t>The Spotted Lanternfly (</a:t>
            </a:r>
            <a:r>
              <a:rPr lang="en-US" sz="2800" err="1">
                <a:latin typeface="Arial"/>
                <a:ea typeface="MS PGothic"/>
                <a:cs typeface="Arial"/>
              </a:rPr>
              <a:t>Lycorma</a:t>
            </a:r>
            <a:r>
              <a:rPr lang="en-US" sz="2800">
                <a:latin typeface="Arial"/>
                <a:ea typeface="MS PGothic"/>
                <a:cs typeface="Arial"/>
              </a:rPr>
              <a:t> </a:t>
            </a:r>
            <a:r>
              <a:rPr lang="en-US" sz="2800" err="1">
                <a:latin typeface="Arial"/>
                <a:ea typeface="MS PGothic"/>
                <a:cs typeface="Arial"/>
              </a:rPr>
              <a:t>delicatula</a:t>
            </a:r>
            <a:r>
              <a:rPr lang="en-US" sz="2800">
                <a:latin typeface="Arial"/>
                <a:ea typeface="MS PGothic"/>
                <a:cs typeface="Arial"/>
              </a:rPr>
              <a:t>) is an invasive insect currently occupying the Mid-Atlantic United States. With no natural predators, the Spotted Lanternfly poses a threat to various tree species and even some crops (aphis.usda.gov). Lanternflies can lay egg masses on train cars, under trucks, and on storage crates, which allows for the rapid spread of the pest across state lines. </a:t>
            </a:r>
            <a:endParaRPr lang="en-US" sz="2800">
              <a:cs typeface="Arial"/>
            </a:endParaRPr>
          </a:p>
          <a:p>
            <a:pPr>
              <a:spcBef>
                <a:spcPct val="50000"/>
              </a:spcBef>
            </a:pPr>
            <a:r>
              <a:rPr lang="en-US" sz="2800">
                <a:latin typeface="Arial"/>
                <a:ea typeface="MS PGothic"/>
                <a:cs typeface="Arial"/>
              </a:rPr>
              <a:t>This project seeks to develop an image processing algorithm that can automatically detect egg masses in those spaces where humans themselves often cannot safely go. The project has taken many different forms since its' conception, but in its current state strives to develop an algorithm that:</a:t>
            </a:r>
            <a:endParaRPr lang="en-US">
              <a:cs typeface="Arial"/>
            </a:endParaRPr>
          </a:p>
          <a:p>
            <a:pPr marL="457200" indent="-457200">
              <a:spcBef>
                <a:spcPct val="50000"/>
              </a:spcBef>
              <a:buFont typeface="Arial"/>
              <a:buChar char="•"/>
            </a:pPr>
            <a:r>
              <a:rPr lang="en-US" sz="2200">
                <a:latin typeface="Arial"/>
                <a:ea typeface="MS PGothic"/>
                <a:cs typeface="Arial"/>
              </a:rPr>
              <a:t>Recognizes Lanternfly egg masses successfully and ignores non-eggs</a:t>
            </a:r>
            <a:endParaRPr lang="en-US" sz="2200">
              <a:cs typeface="Arial"/>
            </a:endParaRPr>
          </a:p>
          <a:p>
            <a:pPr marL="457200" indent="-457200">
              <a:spcBef>
                <a:spcPct val="50000"/>
              </a:spcBef>
              <a:buFont typeface="Arial"/>
              <a:buChar char="•"/>
            </a:pPr>
            <a:r>
              <a:rPr lang="en-US" sz="2200">
                <a:latin typeface="Arial"/>
                <a:ea typeface="MS PGothic"/>
                <a:cs typeface="Arial"/>
              </a:rPr>
              <a:t>Exports the results to an Excel sheet for easy access</a:t>
            </a:r>
          </a:p>
          <a:p>
            <a:pPr marL="457200" indent="-457200">
              <a:spcBef>
                <a:spcPct val="50000"/>
              </a:spcBef>
              <a:buFont typeface="Arial"/>
              <a:buChar char="•"/>
            </a:pPr>
            <a:r>
              <a:rPr lang="en-US" sz="2200">
                <a:latin typeface="Arial"/>
                <a:ea typeface="MS PGothic"/>
                <a:cs typeface="Arial"/>
              </a:rPr>
              <a:t>Can potentially be integrated into a camera device that can be used by transportation companies</a:t>
            </a:r>
            <a:endParaRPr lang="en-US" sz="2200">
              <a:cs typeface="Arial"/>
            </a:endParaRPr>
          </a:p>
        </p:txBody>
      </p:sp>
      <p:pic>
        <p:nvPicPr>
          <p:cNvPr id="27" name="Picture 26" descr="A white blotch on a black background&#10;&#10;Description automatically generated">
            <a:extLst>
              <a:ext uri="{FF2B5EF4-FFF2-40B4-BE49-F238E27FC236}">
                <a16:creationId xmlns:a16="http://schemas.microsoft.com/office/drawing/2014/main" id="{551E11B3-490F-A712-B597-AD2CABCE0F78}"/>
              </a:ext>
            </a:extLst>
          </p:cNvPr>
          <p:cNvPicPr>
            <a:picLocks noChangeAspect="1"/>
          </p:cNvPicPr>
          <p:nvPr/>
        </p:nvPicPr>
        <p:blipFill>
          <a:blip r:embed="rId7"/>
          <a:stretch>
            <a:fillRect/>
          </a:stretch>
        </p:blipFill>
        <p:spPr>
          <a:xfrm>
            <a:off x="10893237" y="10034441"/>
            <a:ext cx="13998803" cy="3965357"/>
          </a:xfrm>
          <a:prstGeom prst="rect">
            <a:avLst/>
          </a:prstGeom>
        </p:spPr>
      </p:pic>
      <p:pic>
        <p:nvPicPr>
          <p:cNvPr id="28" name="Picture 27" descr="A graph with a black oval&#10;&#10;Description automatically generated">
            <a:extLst>
              <a:ext uri="{FF2B5EF4-FFF2-40B4-BE49-F238E27FC236}">
                <a16:creationId xmlns:a16="http://schemas.microsoft.com/office/drawing/2014/main" id="{00C3CFD0-CFEA-30D1-D967-D1A556B92ADC}"/>
              </a:ext>
            </a:extLst>
          </p:cNvPr>
          <p:cNvPicPr>
            <a:picLocks noChangeAspect="1"/>
          </p:cNvPicPr>
          <p:nvPr/>
        </p:nvPicPr>
        <p:blipFill>
          <a:blip r:embed="rId8"/>
          <a:stretch>
            <a:fillRect/>
          </a:stretch>
        </p:blipFill>
        <p:spPr>
          <a:xfrm>
            <a:off x="10748788" y="14590428"/>
            <a:ext cx="14164023" cy="4067148"/>
          </a:xfrm>
          <a:prstGeom prst="rect">
            <a:avLst/>
          </a:prstGeom>
        </p:spPr>
      </p:pic>
      <p:sp>
        <p:nvSpPr>
          <p:cNvPr id="6" name="Text Box 936">
            <a:extLst>
              <a:ext uri="{FF2B5EF4-FFF2-40B4-BE49-F238E27FC236}">
                <a16:creationId xmlns:a16="http://schemas.microsoft.com/office/drawing/2014/main" id="{CCE80C56-C907-B272-8C54-6EC06272F868}"/>
              </a:ext>
            </a:extLst>
          </p:cNvPr>
          <p:cNvSpPr txBox="1">
            <a:spLocks noChangeArrowheads="1"/>
          </p:cNvSpPr>
          <p:nvPr/>
        </p:nvSpPr>
        <p:spPr bwMode="auto">
          <a:xfrm>
            <a:off x="639671" y="22239920"/>
            <a:ext cx="8470855" cy="505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018" tIns="37008" rIns="74018" bIns="37008" anchor="t">
            <a:spAutoFit/>
          </a:bodyPr>
          <a:lstStyle>
            <a:lvl1pPr defTabSz="4389438">
              <a:defRPr sz="7000">
                <a:solidFill>
                  <a:schemeClr val="tx1"/>
                </a:solidFill>
                <a:latin typeface="Arial" panose="020B0604020202020204" pitchFamily="34" charset="0"/>
                <a:ea typeface="MS PGothic" panose="020B0600070205080204" pitchFamily="34" charset="-128"/>
              </a:defRPr>
            </a:lvl1pPr>
            <a:lvl2pPr defTabSz="4389438">
              <a:defRPr sz="7000">
                <a:solidFill>
                  <a:schemeClr val="tx1"/>
                </a:solidFill>
                <a:latin typeface="Arial" panose="020B0604020202020204" pitchFamily="34" charset="0"/>
                <a:ea typeface="MS PGothic" panose="020B0600070205080204" pitchFamily="34" charset="-128"/>
              </a:defRPr>
            </a:lvl2pPr>
            <a:lvl3pPr defTabSz="4389438">
              <a:defRPr sz="7000">
                <a:solidFill>
                  <a:schemeClr val="tx1"/>
                </a:solidFill>
                <a:latin typeface="Arial" panose="020B0604020202020204" pitchFamily="34" charset="0"/>
                <a:ea typeface="MS PGothic" panose="020B0600070205080204" pitchFamily="34" charset="-128"/>
              </a:defRPr>
            </a:lvl3pPr>
            <a:lvl4pPr defTabSz="4389438">
              <a:defRPr sz="7000">
                <a:solidFill>
                  <a:schemeClr val="tx1"/>
                </a:solidFill>
                <a:latin typeface="Arial" panose="020B0604020202020204" pitchFamily="34" charset="0"/>
                <a:ea typeface="MS PGothic" panose="020B0600070205080204" pitchFamily="34" charset="-128"/>
              </a:defRPr>
            </a:lvl4pPr>
            <a:lvl5pPr defTabSz="4389438">
              <a:defRPr sz="7000">
                <a:solidFill>
                  <a:schemeClr val="tx1"/>
                </a:solidFill>
                <a:latin typeface="Arial" panose="020B0604020202020204" pitchFamily="34" charset="0"/>
                <a:ea typeface="MS PGothic" panose="020B0600070205080204" pitchFamily="34" charset="-128"/>
              </a:defRPr>
            </a:lvl5pPr>
            <a:lvl6pPr marL="19351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6pPr>
            <a:lvl7pPr marL="23923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7pPr>
            <a:lvl8pPr marL="28495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8pPr>
            <a:lvl9pPr marL="33067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9pPr>
          </a:lstStyle>
          <a:p>
            <a:pPr>
              <a:spcBef>
                <a:spcPct val="50000"/>
              </a:spcBef>
            </a:pPr>
            <a:endParaRPr lang="en-US" sz="2800">
              <a:cs typeface="Arial"/>
            </a:endParaRPr>
          </a:p>
        </p:txBody>
      </p:sp>
      <p:grpSp>
        <p:nvGrpSpPr>
          <p:cNvPr id="12" name="Group 11">
            <a:extLst>
              <a:ext uri="{FF2B5EF4-FFF2-40B4-BE49-F238E27FC236}">
                <a16:creationId xmlns:a16="http://schemas.microsoft.com/office/drawing/2014/main" id="{939D7577-F81A-6DA0-847C-FE1DD40F5EBE}"/>
              </a:ext>
            </a:extLst>
          </p:cNvPr>
          <p:cNvGrpSpPr/>
          <p:nvPr/>
        </p:nvGrpSpPr>
        <p:grpSpPr>
          <a:xfrm>
            <a:off x="25599826" y="10351050"/>
            <a:ext cx="9684611" cy="8146918"/>
            <a:chOff x="25599826" y="9716605"/>
            <a:chExt cx="9684611" cy="8146918"/>
          </a:xfrm>
        </p:grpSpPr>
        <p:sp>
          <p:nvSpPr>
            <p:cNvPr id="24" name="Rectangle 23">
              <a:extLst>
                <a:ext uri="{FF2B5EF4-FFF2-40B4-BE49-F238E27FC236}">
                  <a16:creationId xmlns:a16="http://schemas.microsoft.com/office/drawing/2014/main" id="{DC70D559-AF06-ECE7-2B3D-2FB2A852E4F9}"/>
                </a:ext>
              </a:extLst>
            </p:cNvPr>
            <p:cNvSpPr/>
            <p:nvPr/>
          </p:nvSpPr>
          <p:spPr bwMode="auto">
            <a:xfrm>
              <a:off x="25599826" y="9716605"/>
              <a:ext cx="9684611" cy="8146918"/>
            </a:xfrm>
            <a:prstGeom prst="rect">
              <a:avLst/>
            </a:prstGeom>
            <a:solidFill>
              <a:srgbClr val="E6EBF7"/>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a:ln>
                  <a:noFill/>
                </a:ln>
                <a:solidFill>
                  <a:schemeClr val="tx1"/>
                </a:solidFill>
                <a:effectLst/>
                <a:latin typeface="Arial" charset="0"/>
                <a:ea typeface="ＭＳ Ｐゴシック" charset="0"/>
              </a:endParaRPr>
            </a:p>
          </p:txBody>
        </p:sp>
        <p:sp>
          <p:nvSpPr>
            <p:cNvPr id="14349" name="Text Box 940">
              <a:extLst>
                <a:ext uri="{FF2B5EF4-FFF2-40B4-BE49-F238E27FC236}">
                  <a16:creationId xmlns:a16="http://schemas.microsoft.com/office/drawing/2014/main" id="{50DDD3ED-7A4A-0416-2117-9105DBF4E46F}"/>
                </a:ext>
              </a:extLst>
            </p:cNvPr>
            <p:cNvSpPr txBox="1">
              <a:spLocks noChangeArrowheads="1"/>
            </p:cNvSpPr>
            <p:nvPr/>
          </p:nvSpPr>
          <p:spPr bwMode="auto">
            <a:xfrm>
              <a:off x="26626187" y="9904129"/>
              <a:ext cx="76073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18" tIns="37008" rIns="74018" bIns="37008" anchor="t">
              <a:spAutoFit/>
            </a:bodyPr>
            <a:lstStyle>
              <a:lvl1pPr defTabSz="4389438">
                <a:defRPr sz="7000">
                  <a:solidFill>
                    <a:schemeClr val="tx1"/>
                  </a:solidFill>
                  <a:latin typeface="Arial" panose="020B0604020202020204" pitchFamily="34" charset="0"/>
                  <a:ea typeface="MS PGothic" panose="020B0600070205080204" pitchFamily="34" charset="-128"/>
                </a:defRPr>
              </a:lvl1pPr>
              <a:lvl2pPr defTabSz="4389438">
                <a:defRPr sz="7000">
                  <a:solidFill>
                    <a:schemeClr val="tx1"/>
                  </a:solidFill>
                  <a:latin typeface="Arial" panose="020B0604020202020204" pitchFamily="34" charset="0"/>
                  <a:ea typeface="MS PGothic" panose="020B0600070205080204" pitchFamily="34" charset="-128"/>
                </a:defRPr>
              </a:lvl2pPr>
              <a:lvl3pPr defTabSz="4389438">
                <a:defRPr sz="7000">
                  <a:solidFill>
                    <a:schemeClr val="tx1"/>
                  </a:solidFill>
                  <a:latin typeface="Arial" panose="020B0604020202020204" pitchFamily="34" charset="0"/>
                  <a:ea typeface="MS PGothic" panose="020B0600070205080204" pitchFamily="34" charset="-128"/>
                </a:defRPr>
              </a:lvl3pPr>
              <a:lvl4pPr defTabSz="4389438">
                <a:defRPr sz="7000">
                  <a:solidFill>
                    <a:schemeClr val="tx1"/>
                  </a:solidFill>
                  <a:latin typeface="Arial" panose="020B0604020202020204" pitchFamily="34" charset="0"/>
                  <a:ea typeface="MS PGothic" panose="020B0600070205080204" pitchFamily="34" charset="-128"/>
                </a:defRPr>
              </a:lvl4pPr>
              <a:lvl5pPr defTabSz="4389438">
                <a:defRPr sz="7000">
                  <a:solidFill>
                    <a:schemeClr val="tx1"/>
                  </a:solidFill>
                  <a:latin typeface="Arial" panose="020B0604020202020204" pitchFamily="34" charset="0"/>
                  <a:ea typeface="MS PGothic" panose="020B0600070205080204" pitchFamily="34" charset="-128"/>
                </a:defRPr>
              </a:lvl5pPr>
              <a:lvl6pPr marL="19351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6pPr>
              <a:lvl7pPr marL="23923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7pPr>
              <a:lvl8pPr marL="28495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8pPr>
              <a:lvl9pPr marL="33067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4900" b="1">
                  <a:latin typeface="Georgia Pro"/>
                  <a:ea typeface="MS PGothic"/>
                </a:rPr>
                <a:t>Future Work</a:t>
              </a:r>
            </a:p>
          </p:txBody>
        </p:sp>
        <p:pic>
          <p:nvPicPr>
            <p:cNvPr id="4" name="Picture 3" descr="A black text on a white background&#10;&#10;Description automatically generated">
              <a:extLst>
                <a:ext uri="{FF2B5EF4-FFF2-40B4-BE49-F238E27FC236}">
                  <a16:creationId xmlns:a16="http://schemas.microsoft.com/office/drawing/2014/main" id="{A9EF1DFB-47ED-FA46-EF63-6541CCA3A77C}"/>
                </a:ext>
              </a:extLst>
            </p:cNvPr>
            <p:cNvPicPr>
              <a:picLocks noChangeAspect="1"/>
            </p:cNvPicPr>
            <p:nvPr/>
          </p:nvPicPr>
          <p:blipFill>
            <a:blip r:embed="rId9"/>
            <a:stretch>
              <a:fillRect/>
            </a:stretch>
          </p:blipFill>
          <p:spPr>
            <a:xfrm>
              <a:off x="25867956" y="16540366"/>
              <a:ext cx="3812891" cy="905180"/>
            </a:xfrm>
            <a:prstGeom prst="rect">
              <a:avLst/>
            </a:prstGeom>
          </p:spPr>
        </p:pic>
        <p:sp>
          <p:nvSpPr>
            <p:cNvPr id="11" name="Text Box 936">
              <a:extLst>
                <a:ext uri="{FF2B5EF4-FFF2-40B4-BE49-F238E27FC236}">
                  <a16:creationId xmlns:a16="http://schemas.microsoft.com/office/drawing/2014/main" id="{28C17016-5560-EA8C-8F85-BF8D1C3D3508}"/>
                </a:ext>
              </a:extLst>
            </p:cNvPr>
            <p:cNvSpPr txBox="1">
              <a:spLocks noChangeArrowheads="1"/>
            </p:cNvSpPr>
            <p:nvPr/>
          </p:nvSpPr>
          <p:spPr bwMode="auto">
            <a:xfrm>
              <a:off x="25906650" y="10724436"/>
              <a:ext cx="9110523" cy="5460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018" tIns="37008" rIns="74018" bIns="37008" anchor="t">
              <a:spAutoFit/>
            </a:bodyPr>
            <a:lstStyle>
              <a:lvl1pPr defTabSz="4389438">
                <a:defRPr sz="7000">
                  <a:solidFill>
                    <a:schemeClr val="tx1"/>
                  </a:solidFill>
                  <a:latin typeface="Arial" panose="020B0604020202020204" pitchFamily="34" charset="0"/>
                  <a:ea typeface="MS PGothic" panose="020B0600070205080204" pitchFamily="34" charset="-128"/>
                </a:defRPr>
              </a:lvl1pPr>
              <a:lvl2pPr defTabSz="4389438">
                <a:defRPr sz="7000">
                  <a:solidFill>
                    <a:schemeClr val="tx1"/>
                  </a:solidFill>
                  <a:latin typeface="Arial" panose="020B0604020202020204" pitchFamily="34" charset="0"/>
                  <a:ea typeface="MS PGothic" panose="020B0600070205080204" pitchFamily="34" charset="-128"/>
                </a:defRPr>
              </a:lvl2pPr>
              <a:lvl3pPr defTabSz="4389438">
                <a:defRPr sz="7000">
                  <a:solidFill>
                    <a:schemeClr val="tx1"/>
                  </a:solidFill>
                  <a:latin typeface="Arial" panose="020B0604020202020204" pitchFamily="34" charset="0"/>
                  <a:ea typeface="MS PGothic" panose="020B0600070205080204" pitchFamily="34" charset="-128"/>
                </a:defRPr>
              </a:lvl3pPr>
              <a:lvl4pPr defTabSz="4389438">
                <a:defRPr sz="7000">
                  <a:solidFill>
                    <a:schemeClr val="tx1"/>
                  </a:solidFill>
                  <a:latin typeface="Arial" panose="020B0604020202020204" pitchFamily="34" charset="0"/>
                  <a:ea typeface="MS PGothic" panose="020B0600070205080204" pitchFamily="34" charset="-128"/>
                </a:defRPr>
              </a:lvl4pPr>
              <a:lvl5pPr defTabSz="4389438">
                <a:defRPr sz="7000">
                  <a:solidFill>
                    <a:schemeClr val="tx1"/>
                  </a:solidFill>
                  <a:latin typeface="Arial" panose="020B0604020202020204" pitchFamily="34" charset="0"/>
                  <a:ea typeface="MS PGothic" panose="020B0600070205080204" pitchFamily="34" charset="-128"/>
                </a:defRPr>
              </a:lvl5pPr>
              <a:lvl6pPr marL="19351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6pPr>
              <a:lvl7pPr marL="23923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7pPr>
              <a:lvl8pPr marL="28495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8pPr>
              <a:lvl9pPr marL="33067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2800" dirty="0">
                  <a:latin typeface="Arial"/>
                  <a:ea typeface="MS PGothic"/>
                  <a:cs typeface="Arial"/>
                </a:rPr>
                <a:t>Moving forward, the project could benefit from looking into the features of other image processing software. Scikit-Image, or </a:t>
              </a:r>
              <a:r>
                <a:rPr lang="en-US" sz="2800" dirty="0" err="1">
                  <a:latin typeface="Arial"/>
                  <a:ea typeface="MS PGothic"/>
                  <a:cs typeface="Arial"/>
                </a:rPr>
                <a:t>Skimage</a:t>
              </a:r>
              <a:r>
                <a:rPr lang="en-US" sz="2800" dirty="0">
                  <a:latin typeface="Arial"/>
                  <a:ea typeface="MS PGothic"/>
                  <a:cs typeface="Arial"/>
                </a:rPr>
                <a:t>, also possesses a blob detection program that could not be investigated during this research for the sake of time. </a:t>
              </a:r>
              <a:endParaRPr lang="en-US" sz="2800" dirty="0">
                <a:cs typeface="Arial"/>
              </a:endParaRPr>
            </a:p>
            <a:p>
              <a:pPr>
                <a:spcBef>
                  <a:spcPct val="50000"/>
                </a:spcBef>
              </a:pPr>
              <a:r>
                <a:rPr lang="en-US" sz="2800" dirty="0">
                  <a:latin typeface="Arial"/>
                  <a:ea typeface="MS PGothic"/>
                  <a:cs typeface="Arial"/>
                </a:rPr>
                <a:t>Furthermore, more research into the egg masses themselves could be done to advance the project. Egg mass area, color, and circularity are similar enough between masses and this could suggest a trend that could be useful. </a:t>
              </a:r>
              <a:r>
                <a:rPr lang="en-US" sz="2800">
                  <a:latin typeface="Arial"/>
                  <a:ea typeface="MS PGothic"/>
                  <a:cs typeface="Arial"/>
                </a:rPr>
                <a:t>It could be lucrative to find averages for all of these features and use those numbers to set blob detection parameters. </a:t>
              </a:r>
            </a:p>
          </p:txBody>
        </p:sp>
      </p:grpSp>
      <p:pic>
        <p:nvPicPr>
          <p:cNvPr id="14" name="Picture 13" descr="A diagram of a computer flowchart&#10;&#10;Description automatically generated">
            <a:extLst>
              <a:ext uri="{FF2B5EF4-FFF2-40B4-BE49-F238E27FC236}">
                <a16:creationId xmlns:a16="http://schemas.microsoft.com/office/drawing/2014/main" id="{730EC143-856D-A8DC-B543-4410FC9D0FEE}"/>
              </a:ext>
            </a:extLst>
          </p:cNvPr>
          <p:cNvPicPr>
            <a:picLocks noChangeAspect="1"/>
          </p:cNvPicPr>
          <p:nvPr/>
        </p:nvPicPr>
        <p:blipFill>
          <a:blip r:embed="rId10"/>
          <a:stretch>
            <a:fillRect/>
          </a:stretch>
        </p:blipFill>
        <p:spPr>
          <a:xfrm>
            <a:off x="38772509" y="3195665"/>
            <a:ext cx="9139559" cy="4094652"/>
          </a:xfrm>
          <a:prstGeom prst="rect">
            <a:avLst/>
          </a:prstGeom>
        </p:spPr>
      </p:pic>
      <p:pic>
        <p:nvPicPr>
          <p:cNvPr id="17" name="Picture 16" descr="A diagram of a computer&#10;&#10;Description automatically generated">
            <a:extLst>
              <a:ext uri="{FF2B5EF4-FFF2-40B4-BE49-F238E27FC236}">
                <a16:creationId xmlns:a16="http://schemas.microsoft.com/office/drawing/2014/main" id="{AA911B2A-7595-4431-F87D-8221DBA50AF2}"/>
              </a:ext>
            </a:extLst>
          </p:cNvPr>
          <p:cNvPicPr>
            <a:picLocks noChangeAspect="1"/>
          </p:cNvPicPr>
          <p:nvPr/>
        </p:nvPicPr>
        <p:blipFill>
          <a:blip r:embed="rId11"/>
          <a:stretch>
            <a:fillRect/>
          </a:stretch>
        </p:blipFill>
        <p:spPr>
          <a:xfrm>
            <a:off x="11513475" y="4708996"/>
            <a:ext cx="13302865" cy="5055538"/>
          </a:xfrm>
          <a:prstGeom prst="rect">
            <a:avLst/>
          </a:prstGeom>
        </p:spPr>
      </p:pic>
      <p:sp>
        <p:nvSpPr>
          <p:cNvPr id="29" name="Text Box 936">
            <a:extLst>
              <a:ext uri="{FF2B5EF4-FFF2-40B4-BE49-F238E27FC236}">
                <a16:creationId xmlns:a16="http://schemas.microsoft.com/office/drawing/2014/main" id="{184774AD-6457-F3DD-5546-438C0CA1C8F8}"/>
              </a:ext>
            </a:extLst>
          </p:cNvPr>
          <p:cNvSpPr txBox="1">
            <a:spLocks noChangeArrowheads="1"/>
          </p:cNvSpPr>
          <p:nvPr/>
        </p:nvSpPr>
        <p:spPr bwMode="auto">
          <a:xfrm>
            <a:off x="44819650" y="3510047"/>
            <a:ext cx="5219196" cy="8584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018" tIns="37008" rIns="74018" bIns="37008" anchor="t">
            <a:spAutoFit/>
          </a:bodyPr>
          <a:lstStyle>
            <a:lvl1pPr defTabSz="4389438">
              <a:defRPr sz="7000">
                <a:solidFill>
                  <a:schemeClr val="tx1"/>
                </a:solidFill>
                <a:latin typeface="Arial" panose="020B0604020202020204" pitchFamily="34" charset="0"/>
                <a:ea typeface="MS PGothic" panose="020B0600070205080204" pitchFamily="34" charset="-128"/>
              </a:defRPr>
            </a:lvl1pPr>
            <a:lvl2pPr defTabSz="4389438">
              <a:defRPr sz="7000">
                <a:solidFill>
                  <a:schemeClr val="tx1"/>
                </a:solidFill>
                <a:latin typeface="Arial" panose="020B0604020202020204" pitchFamily="34" charset="0"/>
                <a:ea typeface="MS PGothic" panose="020B0600070205080204" pitchFamily="34" charset="-128"/>
              </a:defRPr>
            </a:lvl2pPr>
            <a:lvl3pPr defTabSz="4389438">
              <a:defRPr sz="7000">
                <a:solidFill>
                  <a:schemeClr val="tx1"/>
                </a:solidFill>
                <a:latin typeface="Arial" panose="020B0604020202020204" pitchFamily="34" charset="0"/>
                <a:ea typeface="MS PGothic" panose="020B0600070205080204" pitchFamily="34" charset="-128"/>
              </a:defRPr>
            </a:lvl3pPr>
            <a:lvl4pPr defTabSz="4389438">
              <a:defRPr sz="7000">
                <a:solidFill>
                  <a:schemeClr val="tx1"/>
                </a:solidFill>
                <a:latin typeface="Arial" panose="020B0604020202020204" pitchFamily="34" charset="0"/>
                <a:ea typeface="MS PGothic" panose="020B0600070205080204" pitchFamily="34" charset="-128"/>
              </a:defRPr>
            </a:lvl4pPr>
            <a:lvl5pPr defTabSz="4389438">
              <a:defRPr sz="7000">
                <a:solidFill>
                  <a:schemeClr val="tx1"/>
                </a:solidFill>
                <a:latin typeface="Arial" panose="020B0604020202020204" pitchFamily="34" charset="0"/>
                <a:ea typeface="MS PGothic" panose="020B0600070205080204" pitchFamily="34" charset="-128"/>
              </a:defRPr>
            </a:lvl5pPr>
            <a:lvl6pPr marL="19351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6pPr>
            <a:lvl7pPr marL="23923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7pPr>
            <a:lvl8pPr marL="28495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8pPr>
            <a:lvl9pPr marL="33067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9pPr>
          </a:lstStyle>
          <a:p>
            <a:pPr algn="r">
              <a:spcBef>
                <a:spcPct val="50000"/>
              </a:spcBef>
            </a:pPr>
            <a:r>
              <a:rPr lang="en-US" sz="3200" dirty="0">
                <a:latin typeface="Arial"/>
                <a:ea typeface="MS PGothic"/>
                <a:cs typeface="Arial"/>
              </a:rPr>
              <a:t>The original code prior to my edits performed the Binarization and </a:t>
            </a:r>
            <a:r>
              <a:rPr lang="en-US" sz="3200" dirty="0" err="1">
                <a:latin typeface="Arial"/>
                <a:ea typeface="MS PGothic"/>
                <a:cs typeface="Arial"/>
              </a:rPr>
              <a:t>BlobDetector</a:t>
            </a:r>
            <a:r>
              <a:rPr lang="en-US" sz="3200" dirty="0">
                <a:latin typeface="Arial"/>
                <a:ea typeface="MS PGothic"/>
                <a:cs typeface="Arial"/>
              </a:rPr>
              <a:t> functions on images that were loaded into the code and named.</a:t>
            </a:r>
            <a:endParaRPr lang="en-US" sz="3200" dirty="0">
              <a:cs typeface="Arial"/>
            </a:endParaRPr>
          </a:p>
          <a:p>
            <a:pPr>
              <a:spcBef>
                <a:spcPct val="50000"/>
              </a:spcBef>
            </a:pPr>
            <a:endParaRPr lang="en-US" sz="3200" dirty="0">
              <a:cs typeface="Arial"/>
            </a:endParaRPr>
          </a:p>
          <a:p>
            <a:pPr algn="r">
              <a:spcBef>
                <a:spcPct val="50000"/>
              </a:spcBef>
            </a:pPr>
            <a:r>
              <a:rPr lang="en-US" sz="3200" dirty="0">
                <a:latin typeface="Arial"/>
                <a:ea typeface="MS PGothic"/>
                <a:cs typeface="Arial"/>
              </a:rPr>
              <a:t>The original code also had issues with the binarization step in the process, which in turn prevented the </a:t>
            </a:r>
            <a:r>
              <a:rPr lang="en-US" sz="3200" dirty="0" err="1">
                <a:latin typeface="Arial"/>
                <a:ea typeface="MS PGothic"/>
                <a:cs typeface="Arial"/>
              </a:rPr>
              <a:t>BlobDetector</a:t>
            </a:r>
            <a:r>
              <a:rPr lang="en-US" sz="3200" dirty="0">
                <a:latin typeface="Arial"/>
                <a:ea typeface="MS PGothic"/>
                <a:cs typeface="Arial"/>
              </a:rPr>
              <a:t> from working properly.</a:t>
            </a:r>
            <a:endParaRPr lang="en-US" sz="3200" dirty="0">
              <a:cs typeface="Arial"/>
            </a:endParaRPr>
          </a:p>
          <a:p>
            <a:pPr>
              <a:spcBef>
                <a:spcPct val="50000"/>
              </a:spcBef>
            </a:pPr>
            <a:endParaRPr lang="en-US" dirty="0">
              <a:cs typeface="Arial"/>
            </a:endParaRPr>
          </a:p>
        </p:txBody>
      </p:sp>
      <p:pic>
        <p:nvPicPr>
          <p:cNvPr id="31" name="Picture 30" descr="A table with numbers and letters&#10;&#10;Description automatically generated">
            <a:extLst>
              <a:ext uri="{FF2B5EF4-FFF2-40B4-BE49-F238E27FC236}">
                <a16:creationId xmlns:a16="http://schemas.microsoft.com/office/drawing/2014/main" id="{981CA497-F16F-D9C0-7A2E-539EF549B52D}"/>
              </a:ext>
            </a:extLst>
          </p:cNvPr>
          <p:cNvPicPr>
            <a:picLocks noChangeAspect="1"/>
          </p:cNvPicPr>
          <p:nvPr/>
        </p:nvPicPr>
        <p:blipFill>
          <a:blip r:embed="rId12"/>
          <a:stretch>
            <a:fillRect/>
          </a:stretch>
        </p:blipFill>
        <p:spPr>
          <a:xfrm>
            <a:off x="10410262" y="20482321"/>
            <a:ext cx="6554776" cy="4555016"/>
          </a:xfrm>
          <a:prstGeom prst="rect">
            <a:avLst/>
          </a:prstGeom>
        </p:spPr>
      </p:pic>
      <p:sp>
        <p:nvSpPr>
          <p:cNvPr id="32" name="Text Box 936">
            <a:extLst>
              <a:ext uri="{FF2B5EF4-FFF2-40B4-BE49-F238E27FC236}">
                <a16:creationId xmlns:a16="http://schemas.microsoft.com/office/drawing/2014/main" id="{90667B03-12A6-A132-8B94-E3876E591861}"/>
              </a:ext>
            </a:extLst>
          </p:cNvPr>
          <p:cNvSpPr txBox="1">
            <a:spLocks noChangeArrowheads="1"/>
          </p:cNvSpPr>
          <p:nvPr/>
        </p:nvSpPr>
        <p:spPr bwMode="auto">
          <a:xfrm>
            <a:off x="43985703" y="14729177"/>
            <a:ext cx="5219196" cy="5984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018" tIns="37008" rIns="74018" bIns="37008" anchor="t">
            <a:spAutoFit/>
          </a:bodyPr>
          <a:lstStyle>
            <a:lvl1pPr defTabSz="4389438">
              <a:defRPr sz="7000">
                <a:solidFill>
                  <a:schemeClr val="tx1"/>
                </a:solidFill>
                <a:latin typeface="Arial" panose="020B0604020202020204" pitchFamily="34" charset="0"/>
                <a:ea typeface="MS PGothic" panose="020B0600070205080204" pitchFamily="34" charset="-128"/>
              </a:defRPr>
            </a:lvl1pPr>
            <a:lvl2pPr defTabSz="4389438">
              <a:defRPr sz="7000">
                <a:solidFill>
                  <a:schemeClr val="tx1"/>
                </a:solidFill>
                <a:latin typeface="Arial" panose="020B0604020202020204" pitchFamily="34" charset="0"/>
                <a:ea typeface="MS PGothic" panose="020B0600070205080204" pitchFamily="34" charset="-128"/>
              </a:defRPr>
            </a:lvl2pPr>
            <a:lvl3pPr defTabSz="4389438">
              <a:defRPr sz="7000">
                <a:solidFill>
                  <a:schemeClr val="tx1"/>
                </a:solidFill>
                <a:latin typeface="Arial" panose="020B0604020202020204" pitchFamily="34" charset="0"/>
                <a:ea typeface="MS PGothic" panose="020B0600070205080204" pitchFamily="34" charset="-128"/>
              </a:defRPr>
            </a:lvl3pPr>
            <a:lvl4pPr defTabSz="4389438">
              <a:defRPr sz="7000">
                <a:solidFill>
                  <a:schemeClr val="tx1"/>
                </a:solidFill>
                <a:latin typeface="Arial" panose="020B0604020202020204" pitchFamily="34" charset="0"/>
                <a:ea typeface="MS PGothic" panose="020B0600070205080204" pitchFamily="34" charset="-128"/>
              </a:defRPr>
            </a:lvl4pPr>
            <a:lvl5pPr defTabSz="4389438">
              <a:defRPr sz="7000">
                <a:solidFill>
                  <a:schemeClr val="tx1"/>
                </a:solidFill>
                <a:latin typeface="Arial" panose="020B0604020202020204" pitchFamily="34" charset="0"/>
                <a:ea typeface="MS PGothic" panose="020B0600070205080204" pitchFamily="34" charset="-128"/>
              </a:defRPr>
            </a:lvl5pPr>
            <a:lvl6pPr marL="19351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6pPr>
            <a:lvl7pPr marL="23923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7pPr>
            <a:lvl8pPr marL="28495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8pPr>
            <a:lvl9pPr marL="33067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3200" dirty="0">
                <a:latin typeface="Arial"/>
                <a:ea typeface="MS PGothic"/>
                <a:cs typeface="Arial"/>
              </a:rPr>
              <a:t>The final code contains a "for loop", a feature in Python code that iterates through a directory of images to perform a set of functions on those images.</a:t>
            </a:r>
            <a:endParaRPr lang="en-US" sz="3200" dirty="0">
              <a:cs typeface="Arial"/>
            </a:endParaRPr>
          </a:p>
          <a:p>
            <a:pPr>
              <a:spcBef>
                <a:spcPct val="50000"/>
              </a:spcBef>
            </a:pPr>
            <a:endParaRPr lang="en-US" sz="3200" dirty="0">
              <a:cs typeface="Arial"/>
            </a:endParaRPr>
          </a:p>
          <a:p>
            <a:pPr>
              <a:spcBef>
                <a:spcPct val="50000"/>
              </a:spcBef>
            </a:pPr>
            <a:r>
              <a:rPr lang="en-US" sz="3200" dirty="0">
                <a:latin typeface="Arial"/>
                <a:ea typeface="MS PGothic"/>
                <a:cs typeface="Arial"/>
              </a:rPr>
              <a:t>The final code also includes a second binarization function that features truncated thresholding. </a:t>
            </a:r>
            <a:endParaRPr lang="en-US" sz="3200" dirty="0">
              <a:cs typeface="Arial"/>
            </a:endParaRPr>
          </a:p>
        </p:txBody>
      </p:sp>
      <p:sp>
        <p:nvSpPr>
          <p:cNvPr id="33" name="Text Box 936">
            <a:extLst>
              <a:ext uri="{FF2B5EF4-FFF2-40B4-BE49-F238E27FC236}">
                <a16:creationId xmlns:a16="http://schemas.microsoft.com/office/drawing/2014/main" id="{3D4ABA64-1023-2EB1-A20A-29694380B805}"/>
              </a:ext>
            </a:extLst>
          </p:cNvPr>
          <p:cNvSpPr txBox="1">
            <a:spLocks noChangeArrowheads="1"/>
          </p:cNvSpPr>
          <p:nvPr/>
        </p:nvSpPr>
        <p:spPr bwMode="auto">
          <a:xfrm>
            <a:off x="17230049" y="19758355"/>
            <a:ext cx="7911141" cy="4999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018" tIns="37008" rIns="74018" bIns="37008" anchor="t">
            <a:spAutoFit/>
          </a:bodyPr>
          <a:lstStyle>
            <a:lvl1pPr defTabSz="4389438">
              <a:defRPr sz="7000">
                <a:solidFill>
                  <a:schemeClr val="tx1"/>
                </a:solidFill>
                <a:latin typeface="Arial" panose="020B0604020202020204" pitchFamily="34" charset="0"/>
                <a:ea typeface="MS PGothic" panose="020B0600070205080204" pitchFamily="34" charset="-128"/>
              </a:defRPr>
            </a:lvl1pPr>
            <a:lvl2pPr defTabSz="4389438">
              <a:defRPr sz="7000">
                <a:solidFill>
                  <a:schemeClr val="tx1"/>
                </a:solidFill>
                <a:latin typeface="Arial" panose="020B0604020202020204" pitchFamily="34" charset="0"/>
                <a:ea typeface="MS PGothic" panose="020B0600070205080204" pitchFamily="34" charset="-128"/>
              </a:defRPr>
            </a:lvl2pPr>
            <a:lvl3pPr defTabSz="4389438">
              <a:defRPr sz="7000">
                <a:solidFill>
                  <a:schemeClr val="tx1"/>
                </a:solidFill>
                <a:latin typeface="Arial" panose="020B0604020202020204" pitchFamily="34" charset="0"/>
                <a:ea typeface="MS PGothic" panose="020B0600070205080204" pitchFamily="34" charset="-128"/>
              </a:defRPr>
            </a:lvl3pPr>
            <a:lvl4pPr defTabSz="4389438">
              <a:defRPr sz="7000">
                <a:solidFill>
                  <a:schemeClr val="tx1"/>
                </a:solidFill>
                <a:latin typeface="Arial" panose="020B0604020202020204" pitchFamily="34" charset="0"/>
                <a:ea typeface="MS PGothic" panose="020B0600070205080204" pitchFamily="34" charset="-128"/>
              </a:defRPr>
            </a:lvl4pPr>
            <a:lvl5pPr defTabSz="4389438">
              <a:defRPr sz="7000">
                <a:solidFill>
                  <a:schemeClr val="tx1"/>
                </a:solidFill>
                <a:latin typeface="Arial" panose="020B0604020202020204" pitchFamily="34" charset="0"/>
                <a:ea typeface="MS PGothic" panose="020B0600070205080204" pitchFamily="34" charset="-128"/>
              </a:defRPr>
            </a:lvl5pPr>
            <a:lvl6pPr marL="19351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6pPr>
            <a:lvl7pPr marL="23923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7pPr>
            <a:lvl8pPr marL="28495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8pPr>
            <a:lvl9pPr marL="33067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3200">
                <a:latin typeface="Arial"/>
                <a:ea typeface="MS PGothic"/>
                <a:cs typeface="Arial"/>
              </a:rPr>
              <a:t>The last step of the loop exports the results of the experiment into an Excel sheet for easier viewing and analyzing. The sheet displays the filename and the number of blobs detected. This is an important feature of the automation process because it eliminates the need for a person to look through the images themselves, instead easily notifying a reader of which images have eggs and which do not.</a:t>
            </a:r>
          </a:p>
        </p:txBody>
      </p:sp>
      <p:sp>
        <p:nvSpPr>
          <p:cNvPr id="35" name="Text Box 936">
            <a:extLst>
              <a:ext uri="{FF2B5EF4-FFF2-40B4-BE49-F238E27FC236}">
                <a16:creationId xmlns:a16="http://schemas.microsoft.com/office/drawing/2014/main" id="{9F87FFC5-76B4-7DBC-DA24-F64621717883}"/>
              </a:ext>
            </a:extLst>
          </p:cNvPr>
          <p:cNvSpPr txBox="1">
            <a:spLocks noChangeArrowheads="1"/>
          </p:cNvSpPr>
          <p:nvPr/>
        </p:nvSpPr>
        <p:spPr bwMode="auto">
          <a:xfrm>
            <a:off x="25917557" y="5076626"/>
            <a:ext cx="9137175" cy="524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018" tIns="37008" rIns="74018" bIns="37008" anchor="t">
            <a:spAutoFit/>
          </a:bodyPr>
          <a:lstStyle>
            <a:lvl1pPr defTabSz="4389438">
              <a:defRPr sz="7000">
                <a:solidFill>
                  <a:schemeClr val="tx1"/>
                </a:solidFill>
                <a:latin typeface="Arial" panose="020B0604020202020204" pitchFamily="34" charset="0"/>
                <a:ea typeface="MS PGothic" panose="020B0600070205080204" pitchFamily="34" charset="-128"/>
              </a:defRPr>
            </a:lvl1pPr>
            <a:lvl2pPr defTabSz="4389438">
              <a:defRPr sz="7000">
                <a:solidFill>
                  <a:schemeClr val="tx1"/>
                </a:solidFill>
                <a:latin typeface="Arial" panose="020B0604020202020204" pitchFamily="34" charset="0"/>
                <a:ea typeface="MS PGothic" panose="020B0600070205080204" pitchFamily="34" charset="-128"/>
              </a:defRPr>
            </a:lvl2pPr>
            <a:lvl3pPr defTabSz="4389438">
              <a:defRPr sz="7000">
                <a:solidFill>
                  <a:schemeClr val="tx1"/>
                </a:solidFill>
                <a:latin typeface="Arial" panose="020B0604020202020204" pitchFamily="34" charset="0"/>
                <a:ea typeface="MS PGothic" panose="020B0600070205080204" pitchFamily="34" charset="-128"/>
              </a:defRPr>
            </a:lvl3pPr>
            <a:lvl4pPr defTabSz="4389438">
              <a:defRPr sz="7000">
                <a:solidFill>
                  <a:schemeClr val="tx1"/>
                </a:solidFill>
                <a:latin typeface="Arial" panose="020B0604020202020204" pitchFamily="34" charset="0"/>
                <a:ea typeface="MS PGothic" panose="020B0600070205080204" pitchFamily="34" charset="-128"/>
              </a:defRPr>
            </a:lvl4pPr>
            <a:lvl5pPr defTabSz="4389438">
              <a:defRPr sz="7000">
                <a:solidFill>
                  <a:schemeClr val="tx1"/>
                </a:solidFill>
                <a:latin typeface="Arial" panose="020B0604020202020204" pitchFamily="34" charset="0"/>
                <a:ea typeface="MS PGothic" panose="020B0600070205080204" pitchFamily="34" charset="-128"/>
              </a:defRPr>
            </a:lvl5pPr>
            <a:lvl6pPr marL="19351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6pPr>
            <a:lvl7pPr marL="23923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7pPr>
            <a:lvl8pPr marL="28495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8pPr>
            <a:lvl9pPr marL="33067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9pPr>
          </a:lstStyle>
          <a:p>
            <a:r>
              <a:rPr lang="en-US" sz="3200">
                <a:latin typeface="Arial"/>
                <a:ea typeface="MS PGothic"/>
                <a:cs typeface="Arial"/>
              </a:rPr>
              <a:t>The final leg of the research was spent analyzing the Excel sheet to determine the code's success. The code boasts roughly 61% success at correctly identifying blobs and correctly counting them. </a:t>
            </a:r>
            <a:r>
              <a:rPr lang="en-US" sz="3200" err="1">
                <a:latin typeface="Arial"/>
                <a:ea typeface="MS PGothic"/>
                <a:cs typeface="Arial"/>
              </a:rPr>
              <a:t>OpenCv's</a:t>
            </a:r>
            <a:r>
              <a:rPr lang="en-US" sz="3200">
                <a:latin typeface="Arial"/>
                <a:ea typeface="MS PGothic"/>
                <a:cs typeface="Arial"/>
              </a:rPr>
              <a:t> </a:t>
            </a:r>
            <a:r>
              <a:rPr lang="en-US" sz="3200" err="1">
                <a:latin typeface="Arial"/>
                <a:ea typeface="MS PGothic"/>
                <a:cs typeface="Arial"/>
              </a:rPr>
              <a:t>SimpleBlobDetector</a:t>
            </a:r>
            <a:r>
              <a:rPr lang="en-US" sz="3200">
                <a:latin typeface="Arial"/>
                <a:ea typeface="MS PGothic"/>
                <a:cs typeface="Arial"/>
              </a:rPr>
              <a:t> does effectively seek and identify blobs in an image, though it is to be discovered if a different image processing software might have more success. Overall, the g</a:t>
            </a:r>
          </a:p>
          <a:p>
            <a:pPr>
              <a:spcBef>
                <a:spcPct val="50000"/>
              </a:spcBef>
            </a:pPr>
            <a:endParaRPr lang="en-US" sz="3200">
              <a:latin typeface="Arial"/>
              <a:ea typeface="MS PGothic"/>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3D3F7"/>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F48AC26-AA7D-945B-05B2-C92C8A234549}"/>
              </a:ext>
            </a:extLst>
          </p:cNvPr>
          <p:cNvSpPr/>
          <p:nvPr/>
        </p:nvSpPr>
        <p:spPr bwMode="auto">
          <a:xfrm>
            <a:off x="4387993" y="4815580"/>
            <a:ext cx="25317505" cy="18791754"/>
          </a:xfrm>
          <a:prstGeom prst="rect">
            <a:avLst/>
          </a:prstGeom>
          <a:solidFill>
            <a:srgbClr val="E6EBF7"/>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a:ln>
                <a:noFill/>
              </a:ln>
              <a:solidFill>
                <a:schemeClr val="tx1"/>
              </a:solidFill>
              <a:effectLst/>
              <a:latin typeface="Arial" charset="0"/>
              <a:ea typeface="ＭＳ Ｐゴシック" charset="0"/>
            </a:endParaRPr>
          </a:p>
        </p:txBody>
      </p:sp>
      <p:sp>
        <p:nvSpPr>
          <p:cNvPr id="3" name="Rectangle 2">
            <a:extLst>
              <a:ext uri="{FF2B5EF4-FFF2-40B4-BE49-F238E27FC236}">
                <a16:creationId xmlns:a16="http://schemas.microsoft.com/office/drawing/2014/main" id="{321BB717-7FF0-5EE1-944F-0CA939AE065C}"/>
              </a:ext>
            </a:extLst>
          </p:cNvPr>
          <p:cNvSpPr/>
          <p:nvPr/>
        </p:nvSpPr>
        <p:spPr bwMode="auto">
          <a:xfrm>
            <a:off x="-11748" y="878"/>
            <a:ext cx="35710549" cy="3281133"/>
          </a:xfrm>
          <a:prstGeom prst="rect">
            <a:avLst/>
          </a:prstGeom>
          <a:solidFill>
            <a:srgbClr val="809FE8"/>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a:ln>
                <a:noFill/>
              </a:ln>
              <a:solidFill>
                <a:schemeClr val="tx1"/>
              </a:solidFill>
              <a:effectLst/>
              <a:latin typeface="Arial" charset="0"/>
              <a:ea typeface="ＭＳ Ｐゴシック" charset="0"/>
            </a:endParaRPr>
          </a:p>
        </p:txBody>
      </p:sp>
      <p:sp>
        <p:nvSpPr>
          <p:cNvPr id="14337" name="Text Box 4">
            <a:extLst>
              <a:ext uri="{FF2B5EF4-FFF2-40B4-BE49-F238E27FC236}">
                <a16:creationId xmlns:a16="http://schemas.microsoft.com/office/drawing/2014/main" id="{FA26D85C-28CF-F298-CE7F-96BAF18AA8D3}"/>
              </a:ext>
            </a:extLst>
          </p:cNvPr>
          <p:cNvSpPr txBox="1">
            <a:spLocks noChangeArrowheads="1"/>
          </p:cNvSpPr>
          <p:nvPr/>
        </p:nvSpPr>
        <p:spPr bwMode="auto">
          <a:xfrm>
            <a:off x="7773231" y="143212"/>
            <a:ext cx="19254787" cy="173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18" tIns="37008" rIns="74018" bIns="37008" anchor="t">
            <a:spAutoFit/>
          </a:bodyPr>
          <a:lstStyle>
            <a:lvl1pPr defTabSz="4389438">
              <a:defRPr sz="7000">
                <a:solidFill>
                  <a:schemeClr val="tx1"/>
                </a:solidFill>
                <a:latin typeface="Arial" panose="020B0604020202020204" pitchFamily="34" charset="0"/>
                <a:ea typeface="MS PGothic" panose="020B0600070205080204" pitchFamily="34" charset="-128"/>
              </a:defRPr>
            </a:lvl1pPr>
            <a:lvl2pPr defTabSz="4389438">
              <a:defRPr sz="7000">
                <a:solidFill>
                  <a:schemeClr val="tx1"/>
                </a:solidFill>
                <a:latin typeface="Arial" panose="020B0604020202020204" pitchFamily="34" charset="0"/>
                <a:ea typeface="MS PGothic" panose="020B0600070205080204" pitchFamily="34" charset="-128"/>
              </a:defRPr>
            </a:lvl2pPr>
            <a:lvl3pPr defTabSz="4389438">
              <a:defRPr sz="7000">
                <a:solidFill>
                  <a:schemeClr val="tx1"/>
                </a:solidFill>
                <a:latin typeface="Arial" panose="020B0604020202020204" pitchFamily="34" charset="0"/>
                <a:ea typeface="MS PGothic" panose="020B0600070205080204" pitchFamily="34" charset="-128"/>
              </a:defRPr>
            </a:lvl3pPr>
            <a:lvl4pPr defTabSz="4389438">
              <a:defRPr sz="7000">
                <a:solidFill>
                  <a:schemeClr val="tx1"/>
                </a:solidFill>
                <a:latin typeface="Arial" panose="020B0604020202020204" pitchFamily="34" charset="0"/>
                <a:ea typeface="MS PGothic" panose="020B0600070205080204" pitchFamily="34" charset="-128"/>
              </a:defRPr>
            </a:lvl4pPr>
            <a:lvl5pPr defTabSz="4389438">
              <a:defRPr sz="7000">
                <a:solidFill>
                  <a:schemeClr val="tx1"/>
                </a:solidFill>
                <a:latin typeface="Arial" panose="020B0604020202020204" pitchFamily="34" charset="0"/>
                <a:ea typeface="MS PGothic" panose="020B0600070205080204" pitchFamily="34" charset="-128"/>
              </a:defRPr>
            </a:lvl5pPr>
            <a:lvl6pPr marL="19351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6pPr>
            <a:lvl7pPr marL="23923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7pPr>
            <a:lvl8pPr marL="28495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8pPr>
            <a:lvl9pPr marL="33067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5400" b="1">
                <a:latin typeface="Georgia Pro"/>
                <a:ea typeface="MS PGothic"/>
                <a:cs typeface="Arial"/>
              </a:rPr>
              <a:t>Combatting the Invasive Spotted Lanternfly with Blob Detection</a:t>
            </a:r>
          </a:p>
        </p:txBody>
      </p:sp>
      <p:sp>
        <p:nvSpPr>
          <p:cNvPr id="14338" name="Text Box 5">
            <a:extLst>
              <a:ext uri="{FF2B5EF4-FFF2-40B4-BE49-F238E27FC236}">
                <a16:creationId xmlns:a16="http://schemas.microsoft.com/office/drawing/2014/main" id="{7B0A7131-CA15-8609-B663-5208A3D64427}"/>
              </a:ext>
            </a:extLst>
          </p:cNvPr>
          <p:cNvSpPr txBox="1">
            <a:spLocks noChangeArrowheads="1"/>
          </p:cNvSpPr>
          <p:nvPr/>
        </p:nvSpPr>
        <p:spPr bwMode="auto">
          <a:xfrm>
            <a:off x="136147" y="2617858"/>
            <a:ext cx="34950400" cy="567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18" tIns="37008" rIns="74018" bIns="37008" anchor="t">
            <a:spAutoFit/>
          </a:bodyPr>
          <a:lstStyle>
            <a:lvl1pPr defTabSz="4389438">
              <a:spcBef>
                <a:spcPct val="20000"/>
              </a:spcBef>
              <a:buChar char="•"/>
              <a:defRPr sz="12500">
                <a:solidFill>
                  <a:schemeClr val="tx1"/>
                </a:solidFill>
                <a:latin typeface="Arial" panose="020B0604020202020204" pitchFamily="34" charset="0"/>
                <a:ea typeface="MS PGothic" panose="020B0600070205080204" pitchFamily="34" charset="-128"/>
              </a:defRPr>
            </a:lvl1pPr>
            <a:lvl2pPr marL="742950" indent="-285750" defTabSz="4389438">
              <a:spcBef>
                <a:spcPct val="20000"/>
              </a:spcBef>
              <a:buChar char="–"/>
              <a:defRPr sz="10800">
                <a:solidFill>
                  <a:schemeClr val="tx1"/>
                </a:solidFill>
                <a:latin typeface="Arial" panose="020B0604020202020204" pitchFamily="34" charset="0"/>
                <a:ea typeface="MS PGothic" panose="020B0600070205080204" pitchFamily="34" charset="-128"/>
              </a:defRPr>
            </a:lvl2pPr>
            <a:lvl3pPr marL="1143000" indent="-228600" defTabSz="4389438">
              <a:spcBef>
                <a:spcPct val="20000"/>
              </a:spcBef>
              <a:buChar char="•"/>
              <a:defRPr sz="9300">
                <a:solidFill>
                  <a:schemeClr val="tx1"/>
                </a:solidFill>
                <a:latin typeface="Arial" panose="020B0604020202020204" pitchFamily="34" charset="0"/>
                <a:ea typeface="MS PGothic" panose="020B0600070205080204" pitchFamily="34" charset="-128"/>
              </a:defRPr>
            </a:lvl3pPr>
            <a:lvl4pPr marL="1600200" indent="-228600" defTabSz="4389438">
              <a:spcBef>
                <a:spcPct val="20000"/>
              </a:spcBef>
              <a:buChar char="–"/>
              <a:defRPr sz="7800">
                <a:solidFill>
                  <a:schemeClr val="tx1"/>
                </a:solidFill>
                <a:latin typeface="Arial" panose="020B0604020202020204" pitchFamily="34" charset="0"/>
                <a:ea typeface="MS PGothic" panose="020B0600070205080204" pitchFamily="34" charset="-128"/>
              </a:defRPr>
            </a:lvl4pPr>
            <a:lvl5pPr marL="2057400" indent="-228600" defTabSz="4389438">
              <a:spcBef>
                <a:spcPct val="20000"/>
              </a:spcBef>
              <a:buChar char="»"/>
              <a:defRPr sz="7800">
                <a:solidFill>
                  <a:schemeClr val="tx1"/>
                </a:solidFill>
                <a:latin typeface="Arial" panose="020B0604020202020204" pitchFamily="34" charset="0"/>
                <a:ea typeface="MS PGothic" panose="020B0600070205080204" pitchFamily="34" charset="-128"/>
              </a:defRPr>
            </a:lvl5pPr>
            <a:lvl6pPr marL="25146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6pPr>
            <a:lvl7pPr marL="29718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7pPr>
            <a:lvl8pPr marL="34290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8pPr>
            <a:lvl9pPr marL="38862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buNone/>
            </a:pPr>
            <a:r>
              <a:rPr lang="en-US" altLang="en-US" sz="3200">
                <a:latin typeface="Georgia Pro"/>
                <a:ea typeface="MS PGothic"/>
                <a:cs typeface="Arial"/>
              </a:rPr>
              <a:t>Drexel University, Department of Chemical and Biological Engineering</a:t>
            </a:r>
            <a:endParaRPr lang="en-US" altLang="ja-JP" sz="3200">
              <a:latin typeface="Georgia Pro"/>
              <a:cs typeface="Arial"/>
            </a:endParaRPr>
          </a:p>
        </p:txBody>
      </p:sp>
      <p:sp>
        <p:nvSpPr>
          <p:cNvPr id="14340" name="Text Box 21">
            <a:extLst>
              <a:ext uri="{FF2B5EF4-FFF2-40B4-BE49-F238E27FC236}">
                <a16:creationId xmlns:a16="http://schemas.microsoft.com/office/drawing/2014/main" id="{C46E75AF-8511-F7E7-CDE2-7E9A1415452F}"/>
              </a:ext>
            </a:extLst>
          </p:cNvPr>
          <p:cNvSpPr txBox="1">
            <a:spLocks noChangeArrowheads="1"/>
          </p:cNvSpPr>
          <p:nvPr/>
        </p:nvSpPr>
        <p:spPr bwMode="auto">
          <a:xfrm>
            <a:off x="7457052" y="1879613"/>
            <a:ext cx="20307300" cy="69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18" tIns="37008" rIns="74018" bIns="37008" anchor="t">
            <a:spAutoFit/>
          </a:bodyPr>
          <a:lstStyle>
            <a:lvl1pPr defTabSz="4389438">
              <a:spcBef>
                <a:spcPct val="20000"/>
              </a:spcBef>
              <a:buChar char="•"/>
              <a:defRPr sz="12500">
                <a:solidFill>
                  <a:schemeClr val="tx1"/>
                </a:solidFill>
                <a:latin typeface="Arial" panose="020B0604020202020204" pitchFamily="34" charset="0"/>
                <a:ea typeface="MS PGothic" panose="020B0600070205080204" pitchFamily="34" charset="-128"/>
              </a:defRPr>
            </a:lvl1pPr>
            <a:lvl2pPr marL="742950" indent="-285750" defTabSz="4389438">
              <a:spcBef>
                <a:spcPct val="20000"/>
              </a:spcBef>
              <a:buChar char="–"/>
              <a:defRPr sz="10800">
                <a:solidFill>
                  <a:schemeClr val="tx1"/>
                </a:solidFill>
                <a:latin typeface="Arial" panose="020B0604020202020204" pitchFamily="34" charset="0"/>
                <a:ea typeface="MS PGothic" panose="020B0600070205080204" pitchFamily="34" charset="-128"/>
              </a:defRPr>
            </a:lvl2pPr>
            <a:lvl3pPr marL="1143000" indent="-228600" defTabSz="4389438">
              <a:spcBef>
                <a:spcPct val="20000"/>
              </a:spcBef>
              <a:buChar char="•"/>
              <a:defRPr sz="9300">
                <a:solidFill>
                  <a:schemeClr val="tx1"/>
                </a:solidFill>
                <a:latin typeface="Arial" panose="020B0604020202020204" pitchFamily="34" charset="0"/>
                <a:ea typeface="MS PGothic" panose="020B0600070205080204" pitchFamily="34" charset="-128"/>
              </a:defRPr>
            </a:lvl3pPr>
            <a:lvl4pPr marL="1600200" indent="-228600" defTabSz="4389438">
              <a:spcBef>
                <a:spcPct val="20000"/>
              </a:spcBef>
              <a:buChar char="–"/>
              <a:defRPr sz="7800">
                <a:solidFill>
                  <a:schemeClr val="tx1"/>
                </a:solidFill>
                <a:latin typeface="Arial" panose="020B0604020202020204" pitchFamily="34" charset="0"/>
                <a:ea typeface="MS PGothic" panose="020B0600070205080204" pitchFamily="34" charset="-128"/>
              </a:defRPr>
            </a:lvl4pPr>
            <a:lvl5pPr marL="2057400" indent="-228600" defTabSz="4389438">
              <a:spcBef>
                <a:spcPct val="20000"/>
              </a:spcBef>
              <a:buChar char="»"/>
              <a:defRPr sz="7800">
                <a:solidFill>
                  <a:schemeClr val="tx1"/>
                </a:solidFill>
                <a:latin typeface="Arial" panose="020B0604020202020204" pitchFamily="34" charset="0"/>
                <a:ea typeface="MS PGothic" panose="020B0600070205080204" pitchFamily="34" charset="-128"/>
              </a:defRPr>
            </a:lvl5pPr>
            <a:lvl6pPr marL="25146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6pPr>
            <a:lvl7pPr marL="29718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7pPr>
            <a:lvl8pPr marL="34290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8pPr>
            <a:lvl9pPr marL="38862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buNone/>
            </a:pPr>
            <a:r>
              <a:rPr lang="en-US" altLang="ja-JP" sz="4000">
                <a:latin typeface="Georgia Pro"/>
                <a:ea typeface="MS PGothic"/>
                <a:cs typeface="Arial"/>
              </a:rPr>
              <a:t>Annette Kroes, Dr. Maureen Tang, Karla Negrete</a:t>
            </a:r>
          </a:p>
        </p:txBody>
      </p:sp>
      <p:sp>
        <p:nvSpPr>
          <p:cNvPr id="14345" name="Text Box 936">
            <a:extLst>
              <a:ext uri="{FF2B5EF4-FFF2-40B4-BE49-F238E27FC236}">
                <a16:creationId xmlns:a16="http://schemas.microsoft.com/office/drawing/2014/main" id="{0276E343-64E7-FCA5-422C-4101DA59ED6C}"/>
              </a:ext>
            </a:extLst>
          </p:cNvPr>
          <p:cNvSpPr txBox="1">
            <a:spLocks noChangeArrowheads="1"/>
          </p:cNvSpPr>
          <p:nvPr/>
        </p:nvSpPr>
        <p:spPr bwMode="auto">
          <a:xfrm>
            <a:off x="12909595" y="5434087"/>
            <a:ext cx="7900482" cy="998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018" tIns="37008" rIns="74018" bIns="37008" anchor="t">
            <a:spAutoFit/>
          </a:bodyPr>
          <a:lstStyle>
            <a:lvl1pPr defTabSz="4389438">
              <a:defRPr sz="7000">
                <a:solidFill>
                  <a:schemeClr val="tx1"/>
                </a:solidFill>
                <a:latin typeface="Arial" panose="020B0604020202020204" pitchFamily="34" charset="0"/>
                <a:ea typeface="MS PGothic" panose="020B0600070205080204" pitchFamily="34" charset="-128"/>
              </a:defRPr>
            </a:lvl1pPr>
            <a:lvl2pPr defTabSz="4389438">
              <a:defRPr sz="7000">
                <a:solidFill>
                  <a:schemeClr val="tx1"/>
                </a:solidFill>
                <a:latin typeface="Arial" panose="020B0604020202020204" pitchFamily="34" charset="0"/>
                <a:ea typeface="MS PGothic" panose="020B0600070205080204" pitchFamily="34" charset="-128"/>
              </a:defRPr>
            </a:lvl2pPr>
            <a:lvl3pPr defTabSz="4389438">
              <a:defRPr sz="7000">
                <a:solidFill>
                  <a:schemeClr val="tx1"/>
                </a:solidFill>
                <a:latin typeface="Arial" panose="020B0604020202020204" pitchFamily="34" charset="0"/>
                <a:ea typeface="MS PGothic" panose="020B0600070205080204" pitchFamily="34" charset="-128"/>
              </a:defRPr>
            </a:lvl3pPr>
            <a:lvl4pPr defTabSz="4389438">
              <a:defRPr sz="7000">
                <a:solidFill>
                  <a:schemeClr val="tx1"/>
                </a:solidFill>
                <a:latin typeface="Arial" panose="020B0604020202020204" pitchFamily="34" charset="0"/>
                <a:ea typeface="MS PGothic" panose="020B0600070205080204" pitchFamily="34" charset="-128"/>
              </a:defRPr>
            </a:lvl4pPr>
            <a:lvl5pPr defTabSz="4389438">
              <a:defRPr sz="7000">
                <a:solidFill>
                  <a:schemeClr val="tx1"/>
                </a:solidFill>
                <a:latin typeface="Arial" panose="020B0604020202020204" pitchFamily="34" charset="0"/>
                <a:ea typeface="MS PGothic" panose="020B0600070205080204" pitchFamily="34" charset="-128"/>
              </a:defRPr>
            </a:lvl5pPr>
            <a:lvl6pPr marL="19351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6pPr>
            <a:lvl7pPr marL="23923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7pPr>
            <a:lvl8pPr marL="28495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8pPr>
            <a:lvl9pPr marL="33067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6000" b="1">
                <a:latin typeface="Georgia Pro"/>
                <a:ea typeface="MS PGothic"/>
              </a:rPr>
              <a:t>Introduction</a:t>
            </a:r>
          </a:p>
        </p:txBody>
      </p:sp>
      <p:pic>
        <p:nvPicPr>
          <p:cNvPr id="14350" name="Picture 3">
            <a:extLst>
              <a:ext uri="{FF2B5EF4-FFF2-40B4-BE49-F238E27FC236}">
                <a16:creationId xmlns:a16="http://schemas.microsoft.com/office/drawing/2014/main" id="{FD4211A3-5AB0-C5D9-E59A-BFB87F382D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6153" y="529956"/>
            <a:ext cx="4255470" cy="2091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1" name="Picture 2" descr="A close up of a sign&#10;&#10;Description automatically generated">
            <a:extLst>
              <a:ext uri="{FF2B5EF4-FFF2-40B4-BE49-F238E27FC236}">
                <a16:creationId xmlns:a16="http://schemas.microsoft.com/office/drawing/2014/main" id="{B3E2378D-65E4-AEF3-58CC-F441DED97C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16344" y="785474"/>
            <a:ext cx="7253041" cy="153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936">
            <a:extLst>
              <a:ext uri="{FF2B5EF4-FFF2-40B4-BE49-F238E27FC236}">
                <a16:creationId xmlns:a16="http://schemas.microsoft.com/office/drawing/2014/main" id="{DE7F2AA2-DDF0-90A1-9612-78153887DA22}"/>
              </a:ext>
            </a:extLst>
          </p:cNvPr>
          <p:cNvSpPr txBox="1">
            <a:spLocks noChangeArrowheads="1"/>
          </p:cNvSpPr>
          <p:nvPr/>
        </p:nvSpPr>
        <p:spPr bwMode="auto">
          <a:xfrm>
            <a:off x="4680167" y="6416482"/>
            <a:ext cx="24547890" cy="1577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018" tIns="37008" rIns="74018" bIns="37008" anchor="t">
            <a:spAutoFit/>
          </a:bodyPr>
          <a:lstStyle>
            <a:lvl1pPr defTabSz="4389438">
              <a:defRPr sz="7000">
                <a:solidFill>
                  <a:schemeClr val="tx1"/>
                </a:solidFill>
                <a:latin typeface="Arial" panose="020B0604020202020204" pitchFamily="34" charset="0"/>
                <a:ea typeface="MS PGothic" panose="020B0600070205080204" pitchFamily="34" charset="-128"/>
              </a:defRPr>
            </a:lvl1pPr>
            <a:lvl2pPr defTabSz="4389438">
              <a:defRPr sz="7000">
                <a:solidFill>
                  <a:schemeClr val="tx1"/>
                </a:solidFill>
                <a:latin typeface="Arial" panose="020B0604020202020204" pitchFamily="34" charset="0"/>
                <a:ea typeface="MS PGothic" panose="020B0600070205080204" pitchFamily="34" charset="-128"/>
              </a:defRPr>
            </a:lvl2pPr>
            <a:lvl3pPr defTabSz="4389438">
              <a:defRPr sz="7000">
                <a:solidFill>
                  <a:schemeClr val="tx1"/>
                </a:solidFill>
                <a:latin typeface="Arial" panose="020B0604020202020204" pitchFamily="34" charset="0"/>
                <a:ea typeface="MS PGothic" panose="020B0600070205080204" pitchFamily="34" charset="-128"/>
              </a:defRPr>
            </a:lvl3pPr>
            <a:lvl4pPr defTabSz="4389438">
              <a:defRPr sz="7000">
                <a:solidFill>
                  <a:schemeClr val="tx1"/>
                </a:solidFill>
                <a:latin typeface="Arial" panose="020B0604020202020204" pitchFamily="34" charset="0"/>
                <a:ea typeface="MS PGothic" panose="020B0600070205080204" pitchFamily="34" charset="-128"/>
              </a:defRPr>
            </a:lvl4pPr>
            <a:lvl5pPr defTabSz="4389438">
              <a:defRPr sz="7000">
                <a:solidFill>
                  <a:schemeClr val="tx1"/>
                </a:solidFill>
                <a:latin typeface="Arial" panose="020B0604020202020204" pitchFamily="34" charset="0"/>
                <a:ea typeface="MS PGothic" panose="020B0600070205080204" pitchFamily="34" charset="-128"/>
              </a:defRPr>
            </a:lvl5pPr>
            <a:lvl6pPr marL="19351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6pPr>
            <a:lvl7pPr marL="23923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7pPr>
            <a:lvl8pPr marL="28495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8pPr>
            <a:lvl9pPr marL="33067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6000">
                <a:latin typeface="Arial"/>
                <a:ea typeface="MS PGothic"/>
                <a:cs typeface="Arial"/>
              </a:rPr>
              <a:t>The Spotted Lanternfly (</a:t>
            </a:r>
            <a:r>
              <a:rPr lang="en-US" sz="6000" err="1">
                <a:latin typeface="Arial"/>
                <a:ea typeface="MS PGothic"/>
                <a:cs typeface="Arial"/>
              </a:rPr>
              <a:t>Lycorma</a:t>
            </a:r>
            <a:r>
              <a:rPr lang="en-US" sz="6000">
                <a:latin typeface="Arial"/>
                <a:ea typeface="MS PGothic"/>
                <a:cs typeface="Arial"/>
              </a:rPr>
              <a:t> </a:t>
            </a:r>
            <a:r>
              <a:rPr lang="en-US" sz="6000" err="1">
                <a:latin typeface="Arial"/>
                <a:ea typeface="MS PGothic"/>
                <a:cs typeface="Arial"/>
              </a:rPr>
              <a:t>delicatula</a:t>
            </a:r>
            <a:r>
              <a:rPr lang="en-US" sz="6000">
                <a:latin typeface="Arial"/>
                <a:ea typeface="MS PGothic"/>
                <a:cs typeface="Arial"/>
              </a:rPr>
              <a:t>) is an invasive insect currently occupying the Mid-Atlantic United States. With no natural predators, the Spotted Lanternfly poses a threat to various tree species and even some crops (aphis.usda.gov). Lanternflies can lay egg masses on train cars, under trucks, and on storage crates, which allows for the rapid spread of the pest across state lines. </a:t>
            </a:r>
            <a:endParaRPr lang="en-US" sz="6000">
              <a:cs typeface="Arial"/>
            </a:endParaRPr>
          </a:p>
          <a:p>
            <a:pPr>
              <a:spcBef>
                <a:spcPct val="50000"/>
              </a:spcBef>
            </a:pPr>
            <a:r>
              <a:rPr lang="en-US" sz="6000">
                <a:latin typeface="Arial"/>
                <a:ea typeface="MS PGothic"/>
                <a:cs typeface="Arial"/>
              </a:rPr>
              <a:t>This project seeks to develop an image processing algorithm that can automatically detect egg masses in those spaces where humans themselves often cannot safely go. The project has taken many different forms since its' conception, but in its current state strives to develop an algorithm that:</a:t>
            </a:r>
            <a:endParaRPr lang="en-US" sz="6000">
              <a:cs typeface="Arial"/>
            </a:endParaRPr>
          </a:p>
          <a:p>
            <a:pPr marL="457200" indent="-457200">
              <a:spcBef>
                <a:spcPct val="50000"/>
              </a:spcBef>
              <a:buFont typeface="Arial"/>
              <a:buChar char="•"/>
            </a:pPr>
            <a:r>
              <a:rPr lang="en-US" sz="6000">
                <a:latin typeface="Arial"/>
                <a:ea typeface="MS PGothic"/>
                <a:cs typeface="Arial"/>
              </a:rPr>
              <a:t>Recognizes Lanternfly egg masses successfully and ignores non-eggs</a:t>
            </a:r>
            <a:endParaRPr lang="en-US" sz="6000">
              <a:cs typeface="Arial"/>
            </a:endParaRPr>
          </a:p>
          <a:p>
            <a:pPr marL="457200" indent="-457200">
              <a:spcBef>
                <a:spcPct val="50000"/>
              </a:spcBef>
              <a:buFont typeface="Arial"/>
              <a:buChar char="•"/>
            </a:pPr>
            <a:r>
              <a:rPr lang="en-US" sz="6000">
                <a:latin typeface="Arial"/>
                <a:ea typeface="MS PGothic"/>
                <a:cs typeface="Arial"/>
              </a:rPr>
              <a:t>Exports the results to an Excel sheet for easy access</a:t>
            </a:r>
          </a:p>
          <a:p>
            <a:pPr marL="457200" indent="-457200">
              <a:spcBef>
                <a:spcPct val="50000"/>
              </a:spcBef>
              <a:buFont typeface="Arial"/>
              <a:buChar char="•"/>
            </a:pPr>
            <a:r>
              <a:rPr lang="en-US" sz="6000">
                <a:latin typeface="Arial"/>
                <a:ea typeface="MS PGothic"/>
                <a:cs typeface="Arial"/>
              </a:rPr>
              <a:t>Can potentially be integrated into a camera device that can be used by transportation companies</a:t>
            </a:r>
            <a:endParaRPr lang="en-US" sz="6000">
              <a:cs typeface="Arial"/>
            </a:endParaRPr>
          </a:p>
        </p:txBody>
      </p:sp>
    </p:spTree>
    <p:extLst>
      <p:ext uri="{BB962C8B-B14F-4D97-AF65-F5344CB8AC3E}">
        <p14:creationId xmlns:p14="http://schemas.microsoft.com/office/powerpoint/2010/main" val="798591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3D3F7"/>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4E3EDE9-5D16-21F8-F162-D6F9E885D9BD}"/>
              </a:ext>
            </a:extLst>
          </p:cNvPr>
          <p:cNvSpPr/>
          <p:nvPr/>
        </p:nvSpPr>
        <p:spPr bwMode="auto">
          <a:xfrm>
            <a:off x="4387993" y="4815580"/>
            <a:ext cx="25317505" cy="18791754"/>
          </a:xfrm>
          <a:prstGeom prst="rect">
            <a:avLst/>
          </a:prstGeom>
          <a:solidFill>
            <a:srgbClr val="E6EBF7"/>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a:ln>
                <a:noFill/>
              </a:ln>
              <a:solidFill>
                <a:schemeClr val="tx1"/>
              </a:solidFill>
              <a:effectLst/>
              <a:latin typeface="Arial" charset="0"/>
              <a:ea typeface="ＭＳ Ｐゴシック" charset="0"/>
            </a:endParaRPr>
          </a:p>
        </p:txBody>
      </p:sp>
      <p:sp>
        <p:nvSpPr>
          <p:cNvPr id="3" name="Rectangle 2">
            <a:extLst>
              <a:ext uri="{FF2B5EF4-FFF2-40B4-BE49-F238E27FC236}">
                <a16:creationId xmlns:a16="http://schemas.microsoft.com/office/drawing/2014/main" id="{321BB717-7FF0-5EE1-944F-0CA939AE065C}"/>
              </a:ext>
            </a:extLst>
          </p:cNvPr>
          <p:cNvSpPr/>
          <p:nvPr/>
        </p:nvSpPr>
        <p:spPr bwMode="auto">
          <a:xfrm>
            <a:off x="-11748" y="878"/>
            <a:ext cx="35710549" cy="3281133"/>
          </a:xfrm>
          <a:prstGeom prst="rect">
            <a:avLst/>
          </a:prstGeom>
          <a:solidFill>
            <a:srgbClr val="809FE8"/>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a:ln>
                <a:noFill/>
              </a:ln>
              <a:solidFill>
                <a:schemeClr val="tx1"/>
              </a:solidFill>
              <a:effectLst/>
              <a:latin typeface="Arial" charset="0"/>
              <a:ea typeface="ＭＳ Ｐゴシック" charset="0"/>
            </a:endParaRPr>
          </a:p>
        </p:txBody>
      </p:sp>
      <p:sp>
        <p:nvSpPr>
          <p:cNvPr id="14337" name="Text Box 4">
            <a:extLst>
              <a:ext uri="{FF2B5EF4-FFF2-40B4-BE49-F238E27FC236}">
                <a16:creationId xmlns:a16="http://schemas.microsoft.com/office/drawing/2014/main" id="{FA26D85C-28CF-F298-CE7F-96BAF18AA8D3}"/>
              </a:ext>
            </a:extLst>
          </p:cNvPr>
          <p:cNvSpPr txBox="1">
            <a:spLocks noChangeArrowheads="1"/>
          </p:cNvSpPr>
          <p:nvPr/>
        </p:nvSpPr>
        <p:spPr bwMode="auto">
          <a:xfrm>
            <a:off x="7773231" y="143212"/>
            <a:ext cx="19254787" cy="173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18" tIns="37008" rIns="74018" bIns="37008" anchor="t">
            <a:spAutoFit/>
          </a:bodyPr>
          <a:lstStyle>
            <a:lvl1pPr defTabSz="4389438">
              <a:defRPr sz="7000">
                <a:solidFill>
                  <a:schemeClr val="tx1"/>
                </a:solidFill>
                <a:latin typeface="Arial" panose="020B0604020202020204" pitchFamily="34" charset="0"/>
                <a:ea typeface="MS PGothic" panose="020B0600070205080204" pitchFamily="34" charset="-128"/>
              </a:defRPr>
            </a:lvl1pPr>
            <a:lvl2pPr defTabSz="4389438">
              <a:defRPr sz="7000">
                <a:solidFill>
                  <a:schemeClr val="tx1"/>
                </a:solidFill>
                <a:latin typeface="Arial" panose="020B0604020202020204" pitchFamily="34" charset="0"/>
                <a:ea typeface="MS PGothic" panose="020B0600070205080204" pitchFamily="34" charset="-128"/>
              </a:defRPr>
            </a:lvl2pPr>
            <a:lvl3pPr defTabSz="4389438">
              <a:defRPr sz="7000">
                <a:solidFill>
                  <a:schemeClr val="tx1"/>
                </a:solidFill>
                <a:latin typeface="Arial" panose="020B0604020202020204" pitchFamily="34" charset="0"/>
                <a:ea typeface="MS PGothic" panose="020B0600070205080204" pitchFamily="34" charset="-128"/>
              </a:defRPr>
            </a:lvl3pPr>
            <a:lvl4pPr defTabSz="4389438">
              <a:defRPr sz="7000">
                <a:solidFill>
                  <a:schemeClr val="tx1"/>
                </a:solidFill>
                <a:latin typeface="Arial" panose="020B0604020202020204" pitchFamily="34" charset="0"/>
                <a:ea typeface="MS PGothic" panose="020B0600070205080204" pitchFamily="34" charset="-128"/>
              </a:defRPr>
            </a:lvl4pPr>
            <a:lvl5pPr defTabSz="4389438">
              <a:defRPr sz="7000">
                <a:solidFill>
                  <a:schemeClr val="tx1"/>
                </a:solidFill>
                <a:latin typeface="Arial" panose="020B0604020202020204" pitchFamily="34" charset="0"/>
                <a:ea typeface="MS PGothic" panose="020B0600070205080204" pitchFamily="34" charset="-128"/>
              </a:defRPr>
            </a:lvl5pPr>
            <a:lvl6pPr marL="19351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6pPr>
            <a:lvl7pPr marL="23923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7pPr>
            <a:lvl8pPr marL="28495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8pPr>
            <a:lvl9pPr marL="33067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5400" b="1">
                <a:latin typeface="Georgia Pro"/>
                <a:ea typeface="MS PGothic"/>
                <a:cs typeface="Arial"/>
              </a:rPr>
              <a:t>Combatting the Invasive Spotted Lanternfly with Blob Detection</a:t>
            </a:r>
          </a:p>
        </p:txBody>
      </p:sp>
      <p:sp>
        <p:nvSpPr>
          <p:cNvPr id="14338" name="Text Box 5">
            <a:extLst>
              <a:ext uri="{FF2B5EF4-FFF2-40B4-BE49-F238E27FC236}">
                <a16:creationId xmlns:a16="http://schemas.microsoft.com/office/drawing/2014/main" id="{7B0A7131-CA15-8609-B663-5208A3D64427}"/>
              </a:ext>
            </a:extLst>
          </p:cNvPr>
          <p:cNvSpPr txBox="1">
            <a:spLocks noChangeArrowheads="1"/>
          </p:cNvSpPr>
          <p:nvPr/>
        </p:nvSpPr>
        <p:spPr bwMode="auto">
          <a:xfrm>
            <a:off x="136147" y="2617858"/>
            <a:ext cx="34950400" cy="567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18" tIns="37008" rIns="74018" bIns="37008" anchor="t">
            <a:spAutoFit/>
          </a:bodyPr>
          <a:lstStyle>
            <a:lvl1pPr defTabSz="4389438">
              <a:spcBef>
                <a:spcPct val="20000"/>
              </a:spcBef>
              <a:buChar char="•"/>
              <a:defRPr sz="12500">
                <a:solidFill>
                  <a:schemeClr val="tx1"/>
                </a:solidFill>
                <a:latin typeface="Arial" panose="020B0604020202020204" pitchFamily="34" charset="0"/>
                <a:ea typeface="MS PGothic" panose="020B0600070205080204" pitchFamily="34" charset="-128"/>
              </a:defRPr>
            </a:lvl1pPr>
            <a:lvl2pPr marL="742950" indent="-285750" defTabSz="4389438">
              <a:spcBef>
                <a:spcPct val="20000"/>
              </a:spcBef>
              <a:buChar char="–"/>
              <a:defRPr sz="10800">
                <a:solidFill>
                  <a:schemeClr val="tx1"/>
                </a:solidFill>
                <a:latin typeface="Arial" panose="020B0604020202020204" pitchFamily="34" charset="0"/>
                <a:ea typeface="MS PGothic" panose="020B0600070205080204" pitchFamily="34" charset="-128"/>
              </a:defRPr>
            </a:lvl2pPr>
            <a:lvl3pPr marL="1143000" indent="-228600" defTabSz="4389438">
              <a:spcBef>
                <a:spcPct val="20000"/>
              </a:spcBef>
              <a:buChar char="•"/>
              <a:defRPr sz="9300">
                <a:solidFill>
                  <a:schemeClr val="tx1"/>
                </a:solidFill>
                <a:latin typeface="Arial" panose="020B0604020202020204" pitchFamily="34" charset="0"/>
                <a:ea typeface="MS PGothic" panose="020B0600070205080204" pitchFamily="34" charset="-128"/>
              </a:defRPr>
            </a:lvl3pPr>
            <a:lvl4pPr marL="1600200" indent="-228600" defTabSz="4389438">
              <a:spcBef>
                <a:spcPct val="20000"/>
              </a:spcBef>
              <a:buChar char="–"/>
              <a:defRPr sz="7800">
                <a:solidFill>
                  <a:schemeClr val="tx1"/>
                </a:solidFill>
                <a:latin typeface="Arial" panose="020B0604020202020204" pitchFamily="34" charset="0"/>
                <a:ea typeface="MS PGothic" panose="020B0600070205080204" pitchFamily="34" charset="-128"/>
              </a:defRPr>
            </a:lvl4pPr>
            <a:lvl5pPr marL="2057400" indent="-228600" defTabSz="4389438">
              <a:spcBef>
                <a:spcPct val="20000"/>
              </a:spcBef>
              <a:buChar char="»"/>
              <a:defRPr sz="7800">
                <a:solidFill>
                  <a:schemeClr val="tx1"/>
                </a:solidFill>
                <a:latin typeface="Arial" panose="020B0604020202020204" pitchFamily="34" charset="0"/>
                <a:ea typeface="MS PGothic" panose="020B0600070205080204" pitchFamily="34" charset="-128"/>
              </a:defRPr>
            </a:lvl5pPr>
            <a:lvl6pPr marL="25146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6pPr>
            <a:lvl7pPr marL="29718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7pPr>
            <a:lvl8pPr marL="34290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8pPr>
            <a:lvl9pPr marL="38862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buNone/>
            </a:pPr>
            <a:r>
              <a:rPr lang="en-US" altLang="en-US" sz="3200">
                <a:latin typeface="Georgia Pro"/>
                <a:ea typeface="MS PGothic"/>
                <a:cs typeface="Arial"/>
              </a:rPr>
              <a:t>Drexel University, Department of Chemical and Biological Engineering</a:t>
            </a:r>
            <a:endParaRPr lang="en-US" altLang="ja-JP" sz="3200">
              <a:latin typeface="Georgia Pro"/>
              <a:cs typeface="Arial"/>
            </a:endParaRPr>
          </a:p>
        </p:txBody>
      </p:sp>
      <p:sp>
        <p:nvSpPr>
          <p:cNvPr id="14340" name="Text Box 21">
            <a:extLst>
              <a:ext uri="{FF2B5EF4-FFF2-40B4-BE49-F238E27FC236}">
                <a16:creationId xmlns:a16="http://schemas.microsoft.com/office/drawing/2014/main" id="{C46E75AF-8511-F7E7-CDE2-7E9A1415452F}"/>
              </a:ext>
            </a:extLst>
          </p:cNvPr>
          <p:cNvSpPr txBox="1">
            <a:spLocks noChangeArrowheads="1"/>
          </p:cNvSpPr>
          <p:nvPr/>
        </p:nvSpPr>
        <p:spPr bwMode="auto">
          <a:xfrm>
            <a:off x="7457052" y="1879613"/>
            <a:ext cx="20307300" cy="69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18" tIns="37008" rIns="74018" bIns="37008" anchor="t">
            <a:spAutoFit/>
          </a:bodyPr>
          <a:lstStyle>
            <a:lvl1pPr defTabSz="4389438">
              <a:spcBef>
                <a:spcPct val="20000"/>
              </a:spcBef>
              <a:buChar char="•"/>
              <a:defRPr sz="12500">
                <a:solidFill>
                  <a:schemeClr val="tx1"/>
                </a:solidFill>
                <a:latin typeface="Arial" panose="020B0604020202020204" pitchFamily="34" charset="0"/>
                <a:ea typeface="MS PGothic" panose="020B0600070205080204" pitchFamily="34" charset="-128"/>
              </a:defRPr>
            </a:lvl1pPr>
            <a:lvl2pPr marL="742950" indent="-285750" defTabSz="4389438">
              <a:spcBef>
                <a:spcPct val="20000"/>
              </a:spcBef>
              <a:buChar char="–"/>
              <a:defRPr sz="10800">
                <a:solidFill>
                  <a:schemeClr val="tx1"/>
                </a:solidFill>
                <a:latin typeface="Arial" panose="020B0604020202020204" pitchFamily="34" charset="0"/>
                <a:ea typeface="MS PGothic" panose="020B0600070205080204" pitchFamily="34" charset="-128"/>
              </a:defRPr>
            </a:lvl2pPr>
            <a:lvl3pPr marL="1143000" indent="-228600" defTabSz="4389438">
              <a:spcBef>
                <a:spcPct val="20000"/>
              </a:spcBef>
              <a:buChar char="•"/>
              <a:defRPr sz="9300">
                <a:solidFill>
                  <a:schemeClr val="tx1"/>
                </a:solidFill>
                <a:latin typeface="Arial" panose="020B0604020202020204" pitchFamily="34" charset="0"/>
                <a:ea typeface="MS PGothic" panose="020B0600070205080204" pitchFamily="34" charset="-128"/>
              </a:defRPr>
            </a:lvl3pPr>
            <a:lvl4pPr marL="1600200" indent="-228600" defTabSz="4389438">
              <a:spcBef>
                <a:spcPct val="20000"/>
              </a:spcBef>
              <a:buChar char="–"/>
              <a:defRPr sz="7800">
                <a:solidFill>
                  <a:schemeClr val="tx1"/>
                </a:solidFill>
                <a:latin typeface="Arial" panose="020B0604020202020204" pitchFamily="34" charset="0"/>
                <a:ea typeface="MS PGothic" panose="020B0600070205080204" pitchFamily="34" charset="-128"/>
              </a:defRPr>
            </a:lvl4pPr>
            <a:lvl5pPr marL="2057400" indent="-228600" defTabSz="4389438">
              <a:spcBef>
                <a:spcPct val="20000"/>
              </a:spcBef>
              <a:buChar char="»"/>
              <a:defRPr sz="7800">
                <a:solidFill>
                  <a:schemeClr val="tx1"/>
                </a:solidFill>
                <a:latin typeface="Arial" panose="020B0604020202020204" pitchFamily="34" charset="0"/>
                <a:ea typeface="MS PGothic" panose="020B0600070205080204" pitchFamily="34" charset="-128"/>
              </a:defRPr>
            </a:lvl5pPr>
            <a:lvl6pPr marL="25146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6pPr>
            <a:lvl7pPr marL="29718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7pPr>
            <a:lvl8pPr marL="34290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8pPr>
            <a:lvl9pPr marL="38862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buNone/>
            </a:pPr>
            <a:r>
              <a:rPr lang="en-US" altLang="ja-JP" sz="4000">
                <a:latin typeface="Georgia Pro"/>
                <a:ea typeface="MS PGothic"/>
                <a:cs typeface="Arial"/>
              </a:rPr>
              <a:t>Annette Kroes, Dr. Maureen Tang, Karla Negrete</a:t>
            </a:r>
          </a:p>
        </p:txBody>
      </p:sp>
      <p:sp>
        <p:nvSpPr>
          <p:cNvPr id="14346" name="Text Box 937">
            <a:extLst>
              <a:ext uri="{FF2B5EF4-FFF2-40B4-BE49-F238E27FC236}">
                <a16:creationId xmlns:a16="http://schemas.microsoft.com/office/drawing/2014/main" id="{BCD738F7-AAED-9F4D-5561-2F393EA49E6D}"/>
              </a:ext>
            </a:extLst>
          </p:cNvPr>
          <p:cNvSpPr txBox="1">
            <a:spLocks noChangeArrowheads="1"/>
          </p:cNvSpPr>
          <p:nvPr/>
        </p:nvSpPr>
        <p:spPr bwMode="auto">
          <a:xfrm>
            <a:off x="13101298" y="5445782"/>
            <a:ext cx="7607300" cy="998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18" tIns="37008" rIns="74018" bIns="37008" anchor="t">
            <a:spAutoFit/>
          </a:bodyPr>
          <a:lstStyle>
            <a:lvl1pPr defTabSz="4389438">
              <a:defRPr sz="7000">
                <a:solidFill>
                  <a:schemeClr val="tx1"/>
                </a:solidFill>
                <a:latin typeface="Arial" panose="020B0604020202020204" pitchFamily="34" charset="0"/>
                <a:ea typeface="MS PGothic" panose="020B0600070205080204" pitchFamily="34" charset="-128"/>
              </a:defRPr>
            </a:lvl1pPr>
            <a:lvl2pPr defTabSz="4389438">
              <a:defRPr sz="7000">
                <a:solidFill>
                  <a:schemeClr val="tx1"/>
                </a:solidFill>
                <a:latin typeface="Arial" panose="020B0604020202020204" pitchFamily="34" charset="0"/>
                <a:ea typeface="MS PGothic" panose="020B0600070205080204" pitchFamily="34" charset="-128"/>
              </a:defRPr>
            </a:lvl2pPr>
            <a:lvl3pPr defTabSz="4389438">
              <a:defRPr sz="7000">
                <a:solidFill>
                  <a:schemeClr val="tx1"/>
                </a:solidFill>
                <a:latin typeface="Arial" panose="020B0604020202020204" pitchFamily="34" charset="0"/>
                <a:ea typeface="MS PGothic" panose="020B0600070205080204" pitchFamily="34" charset="-128"/>
              </a:defRPr>
            </a:lvl3pPr>
            <a:lvl4pPr defTabSz="4389438">
              <a:defRPr sz="7000">
                <a:solidFill>
                  <a:schemeClr val="tx1"/>
                </a:solidFill>
                <a:latin typeface="Arial" panose="020B0604020202020204" pitchFamily="34" charset="0"/>
                <a:ea typeface="MS PGothic" panose="020B0600070205080204" pitchFamily="34" charset="-128"/>
              </a:defRPr>
            </a:lvl4pPr>
            <a:lvl5pPr defTabSz="4389438">
              <a:defRPr sz="7000">
                <a:solidFill>
                  <a:schemeClr val="tx1"/>
                </a:solidFill>
                <a:latin typeface="Arial" panose="020B0604020202020204" pitchFamily="34" charset="0"/>
                <a:ea typeface="MS PGothic" panose="020B0600070205080204" pitchFamily="34" charset="-128"/>
              </a:defRPr>
            </a:lvl5pPr>
            <a:lvl6pPr marL="19351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6pPr>
            <a:lvl7pPr marL="23923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7pPr>
            <a:lvl8pPr marL="28495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8pPr>
            <a:lvl9pPr marL="33067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6000" b="1">
                <a:latin typeface="Georgia Pro"/>
                <a:ea typeface="MS PGothic"/>
              </a:rPr>
              <a:t>Methods</a:t>
            </a:r>
          </a:p>
        </p:txBody>
      </p:sp>
      <p:pic>
        <p:nvPicPr>
          <p:cNvPr id="14350" name="Picture 3">
            <a:extLst>
              <a:ext uri="{FF2B5EF4-FFF2-40B4-BE49-F238E27FC236}">
                <a16:creationId xmlns:a16="http://schemas.microsoft.com/office/drawing/2014/main" id="{FD4211A3-5AB0-C5D9-E59A-BFB87F382D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6153" y="529956"/>
            <a:ext cx="4255470" cy="2091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1" name="Picture 2" descr="A close up of a sign&#10;&#10;Description automatically generated">
            <a:extLst>
              <a:ext uri="{FF2B5EF4-FFF2-40B4-BE49-F238E27FC236}">
                <a16:creationId xmlns:a16="http://schemas.microsoft.com/office/drawing/2014/main" id="{B3E2378D-65E4-AEF3-58CC-F441DED97C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16344" y="785474"/>
            <a:ext cx="7253041" cy="153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A logo with a black background&#10;&#10;Description automatically generated">
            <a:extLst>
              <a:ext uri="{FF2B5EF4-FFF2-40B4-BE49-F238E27FC236}">
                <a16:creationId xmlns:a16="http://schemas.microsoft.com/office/drawing/2014/main" id="{2664B061-FB15-C59B-44DC-47785150C213}"/>
              </a:ext>
            </a:extLst>
          </p:cNvPr>
          <p:cNvPicPr>
            <a:picLocks noChangeAspect="1"/>
          </p:cNvPicPr>
          <p:nvPr/>
        </p:nvPicPr>
        <p:blipFill>
          <a:blip r:embed="rId5"/>
          <a:stretch>
            <a:fillRect/>
          </a:stretch>
        </p:blipFill>
        <p:spPr>
          <a:xfrm>
            <a:off x="5314185" y="12579693"/>
            <a:ext cx="3853071" cy="4763000"/>
          </a:xfrm>
          <a:prstGeom prst="rect">
            <a:avLst/>
          </a:prstGeom>
        </p:spPr>
      </p:pic>
      <p:pic>
        <p:nvPicPr>
          <p:cNvPr id="9" name="Picture 8" descr="A blue and yellow snake logo&#10;&#10;Description automatically generated">
            <a:extLst>
              <a:ext uri="{FF2B5EF4-FFF2-40B4-BE49-F238E27FC236}">
                <a16:creationId xmlns:a16="http://schemas.microsoft.com/office/drawing/2014/main" id="{04CBE2E1-731B-7D95-28CF-CAF565845DDA}"/>
              </a:ext>
            </a:extLst>
          </p:cNvPr>
          <p:cNvPicPr>
            <a:picLocks noChangeAspect="1"/>
          </p:cNvPicPr>
          <p:nvPr/>
        </p:nvPicPr>
        <p:blipFill>
          <a:blip r:embed="rId6"/>
          <a:stretch>
            <a:fillRect/>
          </a:stretch>
        </p:blipFill>
        <p:spPr>
          <a:xfrm>
            <a:off x="4788427" y="5927820"/>
            <a:ext cx="4206315" cy="4868546"/>
          </a:xfrm>
          <a:prstGeom prst="rect">
            <a:avLst/>
          </a:prstGeom>
        </p:spPr>
      </p:pic>
      <p:sp>
        <p:nvSpPr>
          <p:cNvPr id="19" name="Text Box 936">
            <a:extLst>
              <a:ext uri="{FF2B5EF4-FFF2-40B4-BE49-F238E27FC236}">
                <a16:creationId xmlns:a16="http://schemas.microsoft.com/office/drawing/2014/main" id="{625AF94D-D64D-C9C1-1DCC-A7FAFABF0FEA}"/>
              </a:ext>
            </a:extLst>
          </p:cNvPr>
          <p:cNvSpPr txBox="1">
            <a:spLocks noChangeArrowheads="1"/>
          </p:cNvSpPr>
          <p:nvPr/>
        </p:nvSpPr>
        <p:spPr bwMode="auto">
          <a:xfrm>
            <a:off x="10415541" y="7234047"/>
            <a:ext cx="18460367" cy="11616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018" tIns="37008" rIns="74018" bIns="37008" anchor="t">
            <a:spAutoFit/>
          </a:bodyPr>
          <a:lstStyle>
            <a:lvl1pPr defTabSz="4389438">
              <a:defRPr sz="7000">
                <a:solidFill>
                  <a:schemeClr val="tx1"/>
                </a:solidFill>
                <a:latin typeface="Arial" panose="020B0604020202020204" pitchFamily="34" charset="0"/>
                <a:ea typeface="MS PGothic" panose="020B0600070205080204" pitchFamily="34" charset="-128"/>
              </a:defRPr>
            </a:lvl1pPr>
            <a:lvl2pPr defTabSz="4389438">
              <a:defRPr sz="7000">
                <a:solidFill>
                  <a:schemeClr val="tx1"/>
                </a:solidFill>
                <a:latin typeface="Arial" panose="020B0604020202020204" pitchFamily="34" charset="0"/>
                <a:ea typeface="MS PGothic" panose="020B0600070205080204" pitchFamily="34" charset="-128"/>
              </a:defRPr>
            </a:lvl2pPr>
            <a:lvl3pPr defTabSz="4389438">
              <a:defRPr sz="7000">
                <a:solidFill>
                  <a:schemeClr val="tx1"/>
                </a:solidFill>
                <a:latin typeface="Arial" panose="020B0604020202020204" pitchFamily="34" charset="0"/>
                <a:ea typeface="MS PGothic" panose="020B0600070205080204" pitchFamily="34" charset="-128"/>
              </a:defRPr>
            </a:lvl3pPr>
            <a:lvl4pPr defTabSz="4389438">
              <a:defRPr sz="7000">
                <a:solidFill>
                  <a:schemeClr val="tx1"/>
                </a:solidFill>
                <a:latin typeface="Arial" panose="020B0604020202020204" pitchFamily="34" charset="0"/>
                <a:ea typeface="MS PGothic" panose="020B0600070205080204" pitchFamily="34" charset="-128"/>
              </a:defRPr>
            </a:lvl4pPr>
            <a:lvl5pPr defTabSz="4389438">
              <a:defRPr sz="7000">
                <a:solidFill>
                  <a:schemeClr val="tx1"/>
                </a:solidFill>
                <a:latin typeface="Arial" panose="020B0604020202020204" pitchFamily="34" charset="0"/>
                <a:ea typeface="MS PGothic" panose="020B0600070205080204" pitchFamily="34" charset="-128"/>
              </a:defRPr>
            </a:lvl5pPr>
            <a:lvl6pPr marL="19351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6pPr>
            <a:lvl7pPr marL="23923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7pPr>
            <a:lvl8pPr marL="28495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8pPr>
            <a:lvl9pPr marL="33067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6000">
                <a:latin typeface="Arial"/>
                <a:ea typeface="MS PGothic"/>
                <a:cs typeface="Calibri"/>
              </a:rPr>
              <a:t>Python was the program used to write and run the code for the algorithm. We ran Python 3.9.16 in Visual Studio Code.</a:t>
            </a:r>
          </a:p>
          <a:p>
            <a:pPr>
              <a:spcBef>
                <a:spcPct val="50000"/>
              </a:spcBef>
            </a:pPr>
            <a:r>
              <a:rPr lang="en-US" sz="6000">
                <a:latin typeface="Arial"/>
                <a:ea typeface="MS PGothic"/>
                <a:cs typeface="Calibri"/>
              </a:rPr>
              <a:t>The features of the code rely on the functions within the packages downloaded from the following libraries:</a:t>
            </a:r>
            <a:endParaRPr lang="en-US" sz="6000">
              <a:latin typeface="Arial"/>
              <a:cs typeface="Calibri"/>
            </a:endParaRPr>
          </a:p>
          <a:p>
            <a:pPr marL="514350" indent="-514350">
              <a:buFont typeface="Arial"/>
              <a:buChar char="•"/>
            </a:pPr>
            <a:r>
              <a:rPr lang="en-US" sz="6000">
                <a:latin typeface="Arial"/>
                <a:ea typeface="MS PGothic"/>
                <a:cs typeface="Arial"/>
              </a:rPr>
              <a:t>cv2</a:t>
            </a:r>
            <a:endParaRPr lang="en-US" sz="6000">
              <a:latin typeface="Arial"/>
              <a:ea typeface="MS PGothic"/>
              <a:cs typeface="Calibri"/>
            </a:endParaRPr>
          </a:p>
          <a:p>
            <a:pPr marL="514350" indent="-514350">
              <a:buFont typeface="Arial"/>
              <a:buChar char="•"/>
            </a:pPr>
            <a:r>
              <a:rPr lang="en-US" sz="6000" err="1">
                <a:latin typeface="Arial"/>
                <a:ea typeface="MS PGothic"/>
                <a:cs typeface="Arial"/>
              </a:rPr>
              <a:t>numpy</a:t>
            </a:r>
            <a:endParaRPr lang="en-US" sz="6000" err="1">
              <a:ea typeface="MS PGothic"/>
              <a:cs typeface="Arial"/>
            </a:endParaRPr>
          </a:p>
          <a:p>
            <a:pPr marL="514350" indent="-514350">
              <a:buFont typeface="Arial"/>
              <a:buChar char="•"/>
            </a:pPr>
            <a:r>
              <a:rPr lang="en-US" sz="6000" err="1">
                <a:latin typeface="Arial"/>
                <a:ea typeface="MS PGothic"/>
                <a:cs typeface="Arial"/>
              </a:rPr>
              <a:t>matplotlib.pyplot</a:t>
            </a:r>
            <a:endParaRPr lang="en-US" sz="6000" err="1">
              <a:ea typeface="MS PGothic"/>
              <a:cs typeface="Arial"/>
            </a:endParaRPr>
          </a:p>
          <a:p>
            <a:pPr marL="514350" indent="-514350">
              <a:buFont typeface="Arial"/>
              <a:buChar char="•"/>
            </a:pPr>
            <a:r>
              <a:rPr lang="en-US" sz="6000">
                <a:latin typeface="Arial"/>
                <a:ea typeface="MS PGothic"/>
                <a:cs typeface="Arial"/>
              </a:rPr>
              <a:t>glob</a:t>
            </a:r>
            <a:endParaRPr lang="en-US" sz="6000">
              <a:ea typeface="MS PGothic"/>
              <a:cs typeface="Arial" panose="020B0604020202020204" pitchFamily="34" charset="0"/>
            </a:endParaRPr>
          </a:p>
          <a:p>
            <a:pPr marL="514350" indent="-514350">
              <a:buFont typeface="Arial"/>
              <a:buChar char="•"/>
            </a:pPr>
            <a:r>
              <a:rPr lang="en-US" sz="6000" err="1">
                <a:latin typeface="Arial"/>
                <a:ea typeface="MS PGothic"/>
                <a:cs typeface="Arial"/>
              </a:rPr>
              <a:t>os</a:t>
            </a:r>
            <a:endParaRPr lang="en-US" sz="6000" err="1">
              <a:ea typeface="MS PGothic"/>
              <a:cs typeface="Arial" panose="020B0604020202020204" pitchFamily="34" charset="0"/>
            </a:endParaRPr>
          </a:p>
          <a:p>
            <a:pPr marL="514350" indent="-514350">
              <a:buFont typeface="Arial"/>
              <a:buChar char="•"/>
            </a:pPr>
            <a:r>
              <a:rPr lang="en-US" sz="6000">
                <a:latin typeface="Arial"/>
                <a:ea typeface="MS PGothic"/>
                <a:cs typeface="Arial"/>
              </a:rPr>
              <a:t>Pandas</a:t>
            </a:r>
            <a:endParaRPr lang="en-US" sz="6000">
              <a:ea typeface="MS PGothic"/>
              <a:cs typeface="Arial"/>
            </a:endParaRPr>
          </a:p>
          <a:p>
            <a:pPr marL="514350" indent="-514350">
              <a:buFont typeface="Arial"/>
              <a:buChar char="•"/>
            </a:pPr>
            <a:r>
              <a:rPr lang="en-US" sz="6000" err="1">
                <a:latin typeface="Arial"/>
                <a:ea typeface="MS PGothic"/>
                <a:cs typeface="Arial"/>
              </a:rPr>
              <a:t>Openpyxl</a:t>
            </a:r>
            <a:endParaRPr lang="en-US" sz="6000" err="1">
              <a:ea typeface="MS PGothic"/>
              <a:cs typeface="Arial" panose="020B0604020202020204" pitchFamily="34" charset="0"/>
            </a:endParaRPr>
          </a:p>
        </p:txBody>
      </p:sp>
      <p:sp>
        <p:nvSpPr>
          <p:cNvPr id="6" name="Text Box 936">
            <a:extLst>
              <a:ext uri="{FF2B5EF4-FFF2-40B4-BE49-F238E27FC236}">
                <a16:creationId xmlns:a16="http://schemas.microsoft.com/office/drawing/2014/main" id="{CCE80C56-C907-B272-8C54-6EC06272F868}"/>
              </a:ext>
            </a:extLst>
          </p:cNvPr>
          <p:cNvSpPr txBox="1">
            <a:spLocks noChangeArrowheads="1"/>
          </p:cNvSpPr>
          <p:nvPr/>
        </p:nvSpPr>
        <p:spPr bwMode="auto">
          <a:xfrm>
            <a:off x="4157856" y="10087131"/>
            <a:ext cx="8470855" cy="505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018" tIns="37008" rIns="74018" bIns="37008" anchor="t">
            <a:spAutoFit/>
          </a:bodyPr>
          <a:lstStyle>
            <a:lvl1pPr defTabSz="4389438">
              <a:defRPr sz="7000">
                <a:solidFill>
                  <a:schemeClr val="tx1"/>
                </a:solidFill>
                <a:latin typeface="Arial" panose="020B0604020202020204" pitchFamily="34" charset="0"/>
                <a:ea typeface="MS PGothic" panose="020B0600070205080204" pitchFamily="34" charset="-128"/>
              </a:defRPr>
            </a:lvl1pPr>
            <a:lvl2pPr defTabSz="4389438">
              <a:defRPr sz="7000">
                <a:solidFill>
                  <a:schemeClr val="tx1"/>
                </a:solidFill>
                <a:latin typeface="Arial" panose="020B0604020202020204" pitchFamily="34" charset="0"/>
                <a:ea typeface="MS PGothic" panose="020B0600070205080204" pitchFamily="34" charset="-128"/>
              </a:defRPr>
            </a:lvl2pPr>
            <a:lvl3pPr defTabSz="4389438">
              <a:defRPr sz="7000">
                <a:solidFill>
                  <a:schemeClr val="tx1"/>
                </a:solidFill>
                <a:latin typeface="Arial" panose="020B0604020202020204" pitchFamily="34" charset="0"/>
                <a:ea typeface="MS PGothic" panose="020B0600070205080204" pitchFamily="34" charset="-128"/>
              </a:defRPr>
            </a:lvl3pPr>
            <a:lvl4pPr defTabSz="4389438">
              <a:defRPr sz="7000">
                <a:solidFill>
                  <a:schemeClr val="tx1"/>
                </a:solidFill>
                <a:latin typeface="Arial" panose="020B0604020202020204" pitchFamily="34" charset="0"/>
                <a:ea typeface="MS PGothic" panose="020B0600070205080204" pitchFamily="34" charset="-128"/>
              </a:defRPr>
            </a:lvl4pPr>
            <a:lvl5pPr defTabSz="4389438">
              <a:defRPr sz="7000">
                <a:solidFill>
                  <a:schemeClr val="tx1"/>
                </a:solidFill>
                <a:latin typeface="Arial" panose="020B0604020202020204" pitchFamily="34" charset="0"/>
                <a:ea typeface="MS PGothic" panose="020B0600070205080204" pitchFamily="34" charset="-128"/>
              </a:defRPr>
            </a:lvl5pPr>
            <a:lvl6pPr marL="19351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6pPr>
            <a:lvl7pPr marL="23923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7pPr>
            <a:lvl8pPr marL="28495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8pPr>
            <a:lvl9pPr marL="33067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9pPr>
          </a:lstStyle>
          <a:p>
            <a:pPr>
              <a:spcBef>
                <a:spcPct val="50000"/>
              </a:spcBef>
            </a:pPr>
            <a:endParaRPr lang="en-US" sz="2800">
              <a:cs typeface="Arial"/>
            </a:endParaRPr>
          </a:p>
        </p:txBody>
      </p:sp>
    </p:spTree>
    <p:extLst>
      <p:ext uri="{BB962C8B-B14F-4D97-AF65-F5344CB8AC3E}">
        <p14:creationId xmlns:p14="http://schemas.microsoft.com/office/powerpoint/2010/main" val="3839396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3D3F7"/>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21BB717-7FF0-5EE1-944F-0CA939AE065C}"/>
              </a:ext>
            </a:extLst>
          </p:cNvPr>
          <p:cNvSpPr/>
          <p:nvPr/>
        </p:nvSpPr>
        <p:spPr bwMode="auto">
          <a:xfrm>
            <a:off x="-11748" y="878"/>
            <a:ext cx="35710549" cy="3281133"/>
          </a:xfrm>
          <a:prstGeom prst="rect">
            <a:avLst/>
          </a:prstGeom>
          <a:solidFill>
            <a:srgbClr val="809FE8"/>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a:ln>
                <a:noFill/>
              </a:ln>
              <a:solidFill>
                <a:schemeClr val="tx1"/>
              </a:solidFill>
              <a:effectLst/>
              <a:latin typeface="Arial" charset="0"/>
              <a:ea typeface="ＭＳ Ｐゴシック" charset="0"/>
            </a:endParaRPr>
          </a:p>
        </p:txBody>
      </p:sp>
      <p:sp>
        <p:nvSpPr>
          <p:cNvPr id="14337" name="Text Box 4">
            <a:extLst>
              <a:ext uri="{FF2B5EF4-FFF2-40B4-BE49-F238E27FC236}">
                <a16:creationId xmlns:a16="http://schemas.microsoft.com/office/drawing/2014/main" id="{FA26D85C-28CF-F298-CE7F-96BAF18AA8D3}"/>
              </a:ext>
            </a:extLst>
          </p:cNvPr>
          <p:cNvSpPr txBox="1">
            <a:spLocks noChangeArrowheads="1"/>
          </p:cNvSpPr>
          <p:nvPr/>
        </p:nvSpPr>
        <p:spPr bwMode="auto">
          <a:xfrm>
            <a:off x="7773231" y="143212"/>
            <a:ext cx="19254787" cy="173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18" tIns="37008" rIns="74018" bIns="37008" anchor="t">
            <a:spAutoFit/>
          </a:bodyPr>
          <a:lstStyle>
            <a:lvl1pPr defTabSz="4389438">
              <a:defRPr sz="7000">
                <a:solidFill>
                  <a:schemeClr val="tx1"/>
                </a:solidFill>
                <a:latin typeface="Arial" panose="020B0604020202020204" pitchFamily="34" charset="0"/>
                <a:ea typeface="MS PGothic" panose="020B0600070205080204" pitchFamily="34" charset="-128"/>
              </a:defRPr>
            </a:lvl1pPr>
            <a:lvl2pPr defTabSz="4389438">
              <a:defRPr sz="7000">
                <a:solidFill>
                  <a:schemeClr val="tx1"/>
                </a:solidFill>
                <a:latin typeface="Arial" panose="020B0604020202020204" pitchFamily="34" charset="0"/>
                <a:ea typeface="MS PGothic" panose="020B0600070205080204" pitchFamily="34" charset="-128"/>
              </a:defRPr>
            </a:lvl2pPr>
            <a:lvl3pPr defTabSz="4389438">
              <a:defRPr sz="7000">
                <a:solidFill>
                  <a:schemeClr val="tx1"/>
                </a:solidFill>
                <a:latin typeface="Arial" panose="020B0604020202020204" pitchFamily="34" charset="0"/>
                <a:ea typeface="MS PGothic" panose="020B0600070205080204" pitchFamily="34" charset="-128"/>
              </a:defRPr>
            </a:lvl3pPr>
            <a:lvl4pPr defTabSz="4389438">
              <a:defRPr sz="7000">
                <a:solidFill>
                  <a:schemeClr val="tx1"/>
                </a:solidFill>
                <a:latin typeface="Arial" panose="020B0604020202020204" pitchFamily="34" charset="0"/>
                <a:ea typeface="MS PGothic" panose="020B0600070205080204" pitchFamily="34" charset="-128"/>
              </a:defRPr>
            </a:lvl4pPr>
            <a:lvl5pPr defTabSz="4389438">
              <a:defRPr sz="7000">
                <a:solidFill>
                  <a:schemeClr val="tx1"/>
                </a:solidFill>
                <a:latin typeface="Arial" panose="020B0604020202020204" pitchFamily="34" charset="0"/>
                <a:ea typeface="MS PGothic" panose="020B0600070205080204" pitchFamily="34" charset="-128"/>
              </a:defRPr>
            </a:lvl5pPr>
            <a:lvl6pPr marL="19351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6pPr>
            <a:lvl7pPr marL="23923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7pPr>
            <a:lvl8pPr marL="28495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8pPr>
            <a:lvl9pPr marL="33067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5400" b="1">
                <a:latin typeface="Georgia Pro"/>
                <a:ea typeface="MS PGothic"/>
                <a:cs typeface="Arial"/>
              </a:rPr>
              <a:t>Combatting the Invasive Spotted Lanternfly with Blob Detection</a:t>
            </a:r>
          </a:p>
        </p:txBody>
      </p:sp>
      <p:sp>
        <p:nvSpPr>
          <p:cNvPr id="14338" name="Text Box 5">
            <a:extLst>
              <a:ext uri="{FF2B5EF4-FFF2-40B4-BE49-F238E27FC236}">
                <a16:creationId xmlns:a16="http://schemas.microsoft.com/office/drawing/2014/main" id="{7B0A7131-CA15-8609-B663-5208A3D64427}"/>
              </a:ext>
            </a:extLst>
          </p:cNvPr>
          <p:cNvSpPr txBox="1">
            <a:spLocks noChangeArrowheads="1"/>
          </p:cNvSpPr>
          <p:nvPr/>
        </p:nvSpPr>
        <p:spPr bwMode="auto">
          <a:xfrm>
            <a:off x="136147" y="2617858"/>
            <a:ext cx="34950400" cy="567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18" tIns="37008" rIns="74018" bIns="37008" anchor="t">
            <a:spAutoFit/>
          </a:bodyPr>
          <a:lstStyle>
            <a:lvl1pPr defTabSz="4389438">
              <a:spcBef>
                <a:spcPct val="20000"/>
              </a:spcBef>
              <a:buChar char="•"/>
              <a:defRPr sz="12500">
                <a:solidFill>
                  <a:schemeClr val="tx1"/>
                </a:solidFill>
                <a:latin typeface="Arial" panose="020B0604020202020204" pitchFamily="34" charset="0"/>
                <a:ea typeface="MS PGothic" panose="020B0600070205080204" pitchFamily="34" charset="-128"/>
              </a:defRPr>
            </a:lvl1pPr>
            <a:lvl2pPr marL="742950" indent="-285750" defTabSz="4389438">
              <a:spcBef>
                <a:spcPct val="20000"/>
              </a:spcBef>
              <a:buChar char="–"/>
              <a:defRPr sz="10800">
                <a:solidFill>
                  <a:schemeClr val="tx1"/>
                </a:solidFill>
                <a:latin typeface="Arial" panose="020B0604020202020204" pitchFamily="34" charset="0"/>
                <a:ea typeface="MS PGothic" panose="020B0600070205080204" pitchFamily="34" charset="-128"/>
              </a:defRPr>
            </a:lvl2pPr>
            <a:lvl3pPr marL="1143000" indent="-228600" defTabSz="4389438">
              <a:spcBef>
                <a:spcPct val="20000"/>
              </a:spcBef>
              <a:buChar char="•"/>
              <a:defRPr sz="9300">
                <a:solidFill>
                  <a:schemeClr val="tx1"/>
                </a:solidFill>
                <a:latin typeface="Arial" panose="020B0604020202020204" pitchFamily="34" charset="0"/>
                <a:ea typeface="MS PGothic" panose="020B0600070205080204" pitchFamily="34" charset="-128"/>
              </a:defRPr>
            </a:lvl3pPr>
            <a:lvl4pPr marL="1600200" indent="-228600" defTabSz="4389438">
              <a:spcBef>
                <a:spcPct val="20000"/>
              </a:spcBef>
              <a:buChar char="–"/>
              <a:defRPr sz="7800">
                <a:solidFill>
                  <a:schemeClr val="tx1"/>
                </a:solidFill>
                <a:latin typeface="Arial" panose="020B0604020202020204" pitchFamily="34" charset="0"/>
                <a:ea typeface="MS PGothic" panose="020B0600070205080204" pitchFamily="34" charset="-128"/>
              </a:defRPr>
            </a:lvl4pPr>
            <a:lvl5pPr marL="2057400" indent="-228600" defTabSz="4389438">
              <a:spcBef>
                <a:spcPct val="20000"/>
              </a:spcBef>
              <a:buChar char="»"/>
              <a:defRPr sz="7800">
                <a:solidFill>
                  <a:schemeClr val="tx1"/>
                </a:solidFill>
                <a:latin typeface="Arial" panose="020B0604020202020204" pitchFamily="34" charset="0"/>
                <a:ea typeface="MS PGothic" panose="020B0600070205080204" pitchFamily="34" charset="-128"/>
              </a:defRPr>
            </a:lvl5pPr>
            <a:lvl6pPr marL="25146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6pPr>
            <a:lvl7pPr marL="29718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7pPr>
            <a:lvl8pPr marL="34290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8pPr>
            <a:lvl9pPr marL="38862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buNone/>
            </a:pPr>
            <a:r>
              <a:rPr lang="en-US" altLang="en-US" sz="3200">
                <a:latin typeface="Georgia Pro"/>
                <a:ea typeface="MS PGothic"/>
                <a:cs typeface="Arial"/>
              </a:rPr>
              <a:t>Drexel University, Department of Chemical and Biological Engineering</a:t>
            </a:r>
            <a:endParaRPr lang="en-US" altLang="ja-JP" sz="3200">
              <a:latin typeface="Georgia Pro"/>
              <a:cs typeface="Arial"/>
            </a:endParaRPr>
          </a:p>
        </p:txBody>
      </p:sp>
      <p:sp>
        <p:nvSpPr>
          <p:cNvPr id="14340" name="Text Box 21">
            <a:extLst>
              <a:ext uri="{FF2B5EF4-FFF2-40B4-BE49-F238E27FC236}">
                <a16:creationId xmlns:a16="http://schemas.microsoft.com/office/drawing/2014/main" id="{C46E75AF-8511-F7E7-CDE2-7E9A1415452F}"/>
              </a:ext>
            </a:extLst>
          </p:cNvPr>
          <p:cNvSpPr txBox="1">
            <a:spLocks noChangeArrowheads="1"/>
          </p:cNvSpPr>
          <p:nvPr/>
        </p:nvSpPr>
        <p:spPr bwMode="auto">
          <a:xfrm>
            <a:off x="7457052" y="1879613"/>
            <a:ext cx="20307300" cy="69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18" tIns="37008" rIns="74018" bIns="37008" anchor="t">
            <a:spAutoFit/>
          </a:bodyPr>
          <a:lstStyle>
            <a:lvl1pPr defTabSz="4389438">
              <a:spcBef>
                <a:spcPct val="20000"/>
              </a:spcBef>
              <a:buChar char="•"/>
              <a:defRPr sz="12500">
                <a:solidFill>
                  <a:schemeClr val="tx1"/>
                </a:solidFill>
                <a:latin typeface="Arial" panose="020B0604020202020204" pitchFamily="34" charset="0"/>
                <a:ea typeface="MS PGothic" panose="020B0600070205080204" pitchFamily="34" charset="-128"/>
              </a:defRPr>
            </a:lvl1pPr>
            <a:lvl2pPr marL="742950" indent="-285750" defTabSz="4389438">
              <a:spcBef>
                <a:spcPct val="20000"/>
              </a:spcBef>
              <a:buChar char="–"/>
              <a:defRPr sz="10800">
                <a:solidFill>
                  <a:schemeClr val="tx1"/>
                </a:solidFill>
                <a:latin typeface="Arial" panose="020B0604020202020204" pitchFamily="34" charset="0"/>
                <a:ea typeface="MS PGothic" panose="020B0600070205080204" pitchFamily="34" charset="-128"/>
              </a:defRPr>
            </a:lvl2pPr>
            <a:lvl3pPr marL="1143000" indent="-228600" defTabSz="4389438">
              <a:spcBef>
                <a:spcPct val="20000"/>
              </a:spcBef>
              <a:buChar char="•"/>
              <a:defRPr sz="9300">
                <a:solidFill>
                  <a:schemeClr val="tx1"/>
                </a:solidFill>
                <a:latin typeface="Arial" panose="020B0604020202020204" pitchFamily="34" charset="0"/>
                <a:ea typeface="MS PGothic" panose="020B0600070205080204" pitchFamily="34" charset="-128"/>
              </a:defRPr>
            </a:lvl3pPr>
            <a:lvl4pPr marL="1600200" indent="-228600" defTabSz="4389438">
              <a:spcBef>
                <a:spcPct val="20000"/>
              </a:spcBef>
              <a:buChar char="–"/>
              <a:defRPr sz="7800">
                <a:solidFill>
                  <a:schemeClr val="tx1"/>
                </a:solidFill>
                <a:latin typeface="Arial" panose="020B0604020202020204" pitchFamily="34" charset="0"/>
                <a:ea typeface="MS PGothic" panose="020B0600070205080204" pitchFamily="34" charset="-128"/>
              </a:defRPr>
            </a:lvl4pPr>
            <a:lvl5pPr marL="2057400" indent="-228600" defTabSz="4389438">
              <a:spcBef>
                <a:spcPct val="20000"/>
              </a:spcBef>
              <a:buChar char="»"/>
              <a:defRPr sz="7800">
                <a:solidFill>
                  <a:schemeClr val="tx1"/>
                </a:solidFill>
                <a:latin typeface="Arial" panose="020B0604020202020204" pitchFamily="34" charset="0"/>
                <a:ea typeface="MS PGothic" panose="020B0600070205080204" pitchFamily="34" charset="-128"/>
              </a:defRPr>
            </a:lvl5pPr>
            <a:lvl6pPr marL="25146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6pPr>
            <a:lvl7pPr marL="29718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7pPr>
            <a:lvl8pPr marL="34290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8pPr>
            <a:lvl9pPr marL="38862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buNone/>
            </a:pPr>
            <a:r>
              <a:rPr lang="en-US" altLang="ja-JP" sz="4000">
                <a:latin typeface="Georgia Pro"/>
                <a:ea typeface="MS PGothic"/>
                <a:cs typeface="Arial"/>
              </a:rPr>
              <a:t>Annette Kroes, Dr. Maureen Tang, Karla Negrete</a:t>
            </a:r>
          </a:p>
        </p:txBody>
      </p:sp>
      <p:sp>
        <p:nvSpPr>
          <p:cNvPr id="14347" name="Text Box 938">
            <a:extLst>
              <a:ext uri="{FF2B5EF4-FFF2-40B4-BE49-F238E27FC236}">
                <a16:creationId xmlns:a16="http://schemas.microsoft.com/office/drawing/2014/main" id="{5121FFDD-F103-5724-C93F-FE9C4B853BB0}"/>
              </a:ext>
            </a:extLst>
          </p:cNvPr>
          <p:cNvSpPr txBox="1">
            <a:spLocks noChangeArrowheads="1"/>
          </p:cNvSpPr>
          <p:nvPr/>
        </p:nvSpPr>
        <p:spPr bwMode="auto">
          <a:xfrm>
            <a:off x="13588109" y="4237575"/>
            <a:ext cx="76073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18" tIns="37008" rIns="74018" bIns="37008" anchor="t">
            <a:spAutoFit/>
          </a:bodyPr>
          <a:lstStyle>
            <a:lvl1pPr defTabSz="4389438">
              <a:defRPr sz="7000">
                <a:solidFill>
                  <a:schemeClr val="tx1"/>
                </a:solidFill>
                <a:latin typeface="Arial" panose="020B0604020202020204" pitchFamily="34" charset="0"/>
                <a:ea typeface="MS PGothic" panose="020B0600070205080204" pitchFamily="34" charset="-128"/>
              </a:defRPr>
            </a:lvl1pPr>
            <a:lvl2pPr defTabSz="4389438">
              <a:defRPr sz="7000">
                <a:solidFill>
                  <a:schemeClr val="tx1"/>
                </a:solidFill>
                <a:latin typeface="Arial" panose="020B0604020202020204" pitchFamily="34" charset="0"/>
                <a:ea typeface="MS PGothic" panose="020B0600070205080204" pitchFamily="34" charset="-128"/>
              </a:defRPr>
            </a:lvl2pPr>
            <a:lvl3pPr defTabSz="4389438">
              <a:defRPr sz="7000">
                <a:solidFill>
                  <a:schemeClr val="tx1"/>
                </a:solidFill>
                <a:latin typeface="Arial" panose="020B0604020202020204" pitchFamily="34" charset="0"/>
                <a:ea typeface="MS PGothic" panose="020B0600070205080204" pitchFamily="34" charset="-128"/>
              </a:defRPr>
            </a:lvl3pPr>
            <a:lvl4pPr defTabSz="4389438">
              <a:defRPr sz="7000">
                <a:solidFill>
                  <a:schemeClr val="tx1"/>
                </a:solidFill>
                <a:latin typeface="Arial" panose="020B0604020202020204" pitchFamily="34" charset="0"/>
                <a:ea typeface="MS PGothic" panose="020B0600070205080204" pitchFamily="34" charset="-128"/>
              </a:defRPr>
            </a:lvl4pPr>
            <a:lvl5pPr defTabSz="4389438">
              <a:defRPr sz="7000">
                <a:solidFill>
                  <a:schemeClr val="tx1"/>
                </a:solidFill>
                <a:latin typeface="Arial" panose="020B0604020202020204" pitchFamily="34" charset="0"/>
                <a:ea typeface="MS PGothic" panose="020B0600070205080204" pitchFamily="34" charset="-128"/>
              </a:defRPr>
            </a:lvl5pPr>
            <a:lvl6pPr marL="19351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6pPr>
            <a:lvl7pPr marL="23923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7pPr>
            <a:lvl8pPr marL="28495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8pPr>
            <a:lvl9pPr marL="33067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4900" b="1">
                <a:latin typeface="Georgia Pro"/>
                <a:ea typeface="MS PGothic"/>
              </a:rPr>
              <a:t>Data and Results</a:t>
            </a:r>
          </a:p>
        </p:txBody>
      </p:sp>
      <p:pic>
        <p:nvPicPr>
          <p:cNvPr id="14350" name="Picture 3">
            <a:extLst>
              <a:ext uri="{FF2B5EF4-FFF2-40B4-BE49-F238E27FC236}">
                <a16:creationId xmlns:a16="http://schemas.microsoft.com/office/drawing/2014/main" id="{FD4211A3-5AB0-C5D9-E59A-BFB87F382D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6153" y="529956"/>
            <a:ext cx="4255470" cy="2091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1" name="Picture 2" descr="A close up of a sign&#10;&#10;Description automatically generated">
            <a:extLst>
              <a:ext uri="{FF2B5EF4-FFF2-40B4-BE49-F238E27FC236}">
                <a16:creationId xmlns:a16="http://schemas.microsoft.com/office/drawing/2014/main" id="{B3E2378D-65E4-AEF3-58CC-F441DED97C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16344" y="785474"/>
            <a:ext cx="7253041" cy="153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descr="A white blotch on a black background&#10;&#10;Description automatically generated">
            <a:extLst>
              <a:ext uri="{FF2B5EF4-FFF2-40B4-BE49-F238E27FC236}">
                <a16:creationId xmlns:a16="http://schemas.microsoft.com/office/drawing/2014/main" id="{551E11B3-490F-A712-B597-AD2CABCE0F78}"/>
              </a:ext>
            </a:extLst>
          </p:cNvPr>
          <p:cNvPicPr>
            <a:picLocks noChangeAspect="1"/>
          </p:cNvPicPr>
          <p:nvPr/>
        </p:nvPicPr>
        <p:blipFill>
          <a:blip r:embed="rId5"/>
          <a:stretch>
            <a:fillRect/>
          </a:stretch>
        </p:blipFill>
        <p:spPr>
          <a:xfrm>
            <a:off x="17401886" y="5785533"/>
            <a:ext cx="17761489" cy="5048481"/>
          </a:xfrm>
          <a:prstGeom prst="rect">
            <a:avLst/>
          </a:prstGeom>
        </p:spPr>
      </p:pic>
      <p:pic>
        <p:nvPicPr>
          <p:cNvPr id="28" name="Picture 27" descr="A graph with a black oval&#10;&#10;Description automatically generated">
            <a:extLst>
              <a:ext uri="{FF2B5EF4-FFF2-40B4-BE49-F238E27FC236}">
                <a16:creationId xmlns:a16="http://schemas.microsoft.com/office/drawing/2014/main" id="{00C3CFD0-CFEA-30D1-D967-D1A556B92ADC}"/>
              </a:ext>
            </a:extLst>
          </p:cNvPr>
          <p:cNvPicPr>
            <a:picLocks noChangeAspect="1"/>
          </p:cNvPicPr>
          <p:nvPr/>
        </p:nvPicPr>
        <p:blipFill>
          <a:blip r:embed="rId6"/>
          <a:stretch>
            <a:fillRect/>
          </a:stretch>
        </p:blipFill>
        <p:spPr>
          <a:xfrm>
            <a:off x="17385892" y="13251030"/>
            <a:ext cx="17494907" cy="5106378"/>
          </a:xfrm>
          <a:prstGeom prst="rect">
            <a:avLst/>
          </a:prstGeom>
        </p:spPr>
      </p:pic>
      <p:pic>
        <p:nvPicPr>
          <p:cNvPr id="14" name="Picture 13" descr="A diagram of a computer flowchart&#10;&#10;Description automatically generated">
            <a:extLst>
              <a:ext uri="{FF2B5EF4-FFF2-40B4-BE49-F238E27FC236}">
                <a16:creationId xmlns:a16="http://schemas.microsoft.com/office/drawing/2014/main" id="{730EC143-856D-A8DC-B543-4410FC9D0FEE}"/>
              </a:ext>
            </a:extLst>
          </p:cNvPr>
          <p:cNvPicPr>
            <a:picLocks noChangeAspect="1"/>
          </p:cNvPicPr>
          <p:nvPr/>
        </p:nvPicPr>
        <p:blipFill>
          <a:blip r:embed="rId7"/>
          <a:stretch>
            <a:fillRect/>
          </a:stretch>
        </p:blipFill>
        <p:spPr>
          <a:xfrm>
            <a:off x="460082" y="11798096"/>
            <a:ext cx="15323035" cy="6839690"/>
          </a:xfrm>
          <a:prstGeom prst="rect">
            <a:avLst/>
          </a:prstGeom>
        </p:spPr>
      </p:pic>
      <p:pic>
        <p:nvPicPr>
          <p:cNvPr id="17" name="Picture 16" descr="A diagram of a computer&#10;&#10;Description automatically generated">
            <a:extLst>
              <a:ext uri="{FF2B5EF4-FFF2-40B4-BE49-F238E27FC236}">
                <a16:creationId xmlns:a16="http://schemas.microsoft.com/office/drawing/2014/main" id="{AA911B2A-7595-4431-F87D-8221DBA50AF2}"/>
              </a:ext>
            </a:extLst>
          </p:cNvPr>
          <p:cNvPicPr>
            <a:picLocks noChangeAspect="1"/>
          </p:cNvPicPr>
          <p:nvPr/>
        </p:nvPicPr>
        <p:blipFill>
          <a:blip r:embed="rId8"/>
          <a:stretch>
            <a:fillRect/>
          </a:stretch>
        </p:blipFill>
        <p:spPr>
          <a:xfrm>
            <a:off x="18671" y="4661690"/>
            <a:ext cx="14981461" cy="5672060"/>
          </a:xfrm>
          <a:prstGeom prst="rect">
            <a:avLst/>
          </a:prstGeom>
        </p:spPr>
      </p:pic>
      <p:pic>
        <p:nvPicPr>
          <p:cNvPr id="31" name="Picture 30" descr="A table with numbers and letters&#10;&#10;Description automatically generated">
            <a:extLst>
              <a:ext uri="{FF2B5EF4-FFF2-40B4-BE49-F238E27FC236}">
                <a16:creationId xmlns:a16="http://schemas.microsoft.com/office/drawing/2014/main" id="{981CA497-F16F-D9C0-7A2E-539EF549B52D}"/>
              </a:ext>
            </a:extLst>
          </p:cNvPr>
          <p:cNvPicPr>
            <a:picLocks noChangeAspect="1"/>
          </p:cNvPicPr>
          <p:nvPr/>
        </p:nvPicPr>
        <p:blipFill>
          <a:blip r:embed="rId9"/>
          <a:stretch>
            <a:fillRect/>
          </a:stretch>
        </p:blipFill>
        <p:spPr>
          <a:xfrm>
            <a:off x="13288777" y="19682795"/>
            <a:ext cx="9060149" cy="6313972"/>
          </a:xfrm>
          <a:prstGeom prst="rect">
            <a:avLst/>
          </a:prstGeom>
        </p:spPr>
      </p:pic>
    </p:spTree>
    <p:extLst>
      <p:ext uri="{BB962C8B-B14F-4D97-AF65-F5344CB8AC3E}">
        <p14:creationId xmlns:p14="http://schemas.microsoft.com/office/powerpoint/2010/main" val="318248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3D3F7"/>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21BB717-7FF0-5EE1-944F-0CA939AE065C}"/>
              </a:ext>
            </a:extLst>
          </p:cNvPr>
          <p:cNvSpPr/>
          <p:nvPr/>
        </p:nvSpPr>
        <p:spPr bwMode="auto">
          <a:xfrm>
            <a:off x="-11748" y="878"/>
            <a:ext cx="35710549" cy="3281133"/>
          </a:xfrm>
          <a:prstGeom prst="rect">
            <a:avLst/>
          </a:prstGeom>
          <a:solidFill>
            <a:srgbClr val="809FE8"/>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a:ln>
                <a:noFill/>
              </a:ln>
              <a:solidFill>
                <a:schemeClr val="tx1"/>
              </a:solidFill>
              <a:effectLst/>
              <a:latin typeface="Arial" charset="0"/>
              <a:ea typeface="ＭＳ Ｐゴシック" charset="0"/>
            </a:endParaRPr>
          </a:p>
        </p:txBody>
      </p:sp>
      <p:sp>
        <p:nvSpPr>
          <p:cNvPr id="14337" name="Text Box 4">
            <a:extLst>
              <a:ext uri="{FF2B5EF4-FFF2-40B4-BE49-F238E27FC236}">
                <a16:creationId xmlns:a16="http://schemas.microsoft.com/office/drawing/2014/main" id="{FA26D85C-28CF-F298-CE7F-96BAF18AA8D3}"/>
              </a:ext>
            </a:extLst>
          </p:cNvPr>
          <p:cNvSpPr txBox="1">
            <a:spLocks noChangeArrowheads="1"/>
          </p:cNvSpPr>
          <p:nvPr/>
        </p:nvSpPr>
        <p:spPr bwMode="auto">
          <a:xfrm>
            <a:off x="7773231" y="143212"/>
            <a:ext cx="19254787" cy="173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18" tIns="37008" rIns="74018" bIns="37008" anchor="t">
            <a:spAutoFit/>
          </a:bodyPr>
          <a:lstStyle>
            <a:lvl1pPr defTabSz="4389438">
              <a:defRPr sz="7000">
                <a:solidFill>
                  <a:schemeClr val="tx1"/>
                </a:solidFill>
                <a:latin typeface="Arial" panose="020B0604020202020204" pitchFamily="34" charset="0"/>
                <a:ea typeface="MS PGothic" panose="020B0600070205080204" pitchFamily="34" charset="-128"/>
              </a:defRPr>
            </a:lvl1pPr>
            <a:lvl2pPr defTabSz="4389438">
              <a:defRPr sz="7000">
                <a:solidFill>
                  <a:schemeClr val="tx1"/>
                </a:solidFill>
                <a:latin typeface="Arial" panose="020B0604020202020204" pitchFamily="34" charset="0"/>
                <a:ea typeface="MS PGothic" panose="020B0600070205080204" pitchFamily="34" charset="-128"/>
              </a:defRPr>
            </a:lvl2pPr>
            <a:lvl3pPr defTabSz="4389438">
              <a:defRPr sz="7000">
                <a:solidFill>
                  <a:schemeClr val="tx1"/>
                </a:solidFill>
                <a:latin typeface="Arial" panose="020B0604020202020204" pitchFamily="34" charset="0"/>
                <a:ea typeface="MS PGothic" panose="020B0600070205080204" pitchFamily="34" charset="-128"/>
              </a:defRPr>
            </a:lvl3pPr>
            <a:lvl4pPr defTabSz="4389438">
              <a:defRPr sz="7000">
                <a:solidFill>
                  <a:schemeClr val="tx1"/>
                </a:solidFill>
                <a:latin typeface="Arial" panose="020B0604020202020204" pitchFamily="34" charset="0"/>
                <a:ea typeface="MS PGothic" panose="020B0600070205080204" pitchFamily="34" charset="-128"/>
              </a:defRPr>
            </a:lvl4pPr>
            <a:lvl5pPr defTabSz="4389438">
              <a:defRPr sz="7000">
                <a:solidFill>
                  <a:schemeClr val="tx1"/>
                </a:solidFill>
                <a:latin typeface="Arial" panose="020B0604020202020204" pitchFamily="34" charset="0"/>
                <a:ea typeface="MS PGothic" panose="020B0600070205080204" pitchFamily="34" charset="-128"/>
              </a:defRPr>
            </a:lvl5pPr>
            <a:lvl6pPr marL="19351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6pPr>
            <a:lvl7pPr marL="23923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7pPr>
            <a:lvl8pPr marL="28495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8pPr>
            <a:lvl9pPr marL="33067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5400" b="1">
                <a:latin typeface="Georgia Pro"/>
                <a:ea typeface="MS PGothic"/>
                <a:cs typeface="Arial"/>
              </a:rPr>
              <a:t>Combatting the Invasive Spotted Lanternfly with Blob Detection</a:t>
            </a:r>
          </a:p>
        </p:txBody>
      </p:sp>
      <p:sp>
        <p:nvSpPr>
          <p:cNvPr id="14338" name="Text Box 5">
            <a:extLst>
              <a:ext uri="{FF2B5EF4-FFF2-40B4-BE49-F238E27FC236}">
                <a16:creationId xmlns:a16="http://schemas.microsoft.com/office/drawing/2014/main" id="{7B0A7131-CA15-8609-B663-5208A3D64427}"/>
              </a:ext>
            </a:extLst>
          </p:cNvPr>
          <p:cNvSpPr txBox="1">
            <a:spLocks noChangeArrowheads="1"/>
          </p:cNvSpPr>
          <p:nvPr/>
        </p:nvSpPr>
        <p:spPr bwMode="auto">
          <a:xfrm>
            <a:off x="136147" y="2617858"/>
            <a:ext cx="34950400" cy="567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18" tIns="37008" rIns="74018" bIns="37008" anchor="t">
            <a:spAutoFit/>
          </a:bodyPr>
          <a:lstStyle>
            <a:lvl1pPr defTabSz="4389438">
              <a:spcBef>
                <a:spcPct val="20000"/>
              </a:spcBef>
              <a:buChar char="•"/>
              <a:defRPr sz="12500">
                <a:solidFill>
                  <a:schemeClr val="tx1"/>
                </a:solidFill>
                <a:latin typeface="Arial" panose="020B0604020202020204" pitchFamily="34" charset="0"/>
                <a:ea typeface="MS PGothic" panose="020B0600070205080204" pitchFamily="34" charset="-128"/>
              </a:defRPr>
            </a:lvl1pPr>
            <a:lvl2pPr marL="742950" indent="-285750" defTabSz="4389438">
              <a:spcBef>
                <a:spcPct val="20000"/>
              </a:spcBef>
              <a:buChar char="–"/>
              <a:defRPr sz="10800">
                <a:solidFill>
                  <a:schemeClr val="tx1"/>
                </a:solidFill>
                <a:latin typeface="Arial" panose="020B0604020202020204" pitchFamily="34" charset="0"/>
                <a:ea typeface="MS PGothic" panose="020B0600070205080204" pitchFamily="34" charset="-128"/>
              </a:defRPr>
            </a:lvl2pPr>
            <a:lvl3pPr marL="1143000" indent="-228600" defTabSz="4389438">
              <a:spcBef>
                <a:spcPct val="20000"/>
              </a:spcBef>
              <a:buChar char="•"/>
              <a:defRPr sz="9300">
                <a:solidFill>
                  <a:schemeClr val="tx1"/>
                </a:solidFill>
                <a:latin typeface="Arial" panose="020B0604020202020204" pitchFamily="34" charset="0"/>
                <a:ea typeface="MS PGothic" panose="020B0600070205080204" pitchFamily="34" charset="-128"/>
              </a:defRPr>
            </a:lvl3pPr>
            <a:lvl4pPr marL="1600200" indent="-228600" defTabSz="4389438">
              <a:spcBef>
                <a:spcPct val="20000"/>
              </a:spcBef>
              <a:buChar char="–"/>
              <a:defRPr sz="7800">
                <a:solidFill>
                  <a:schemeClr val="tx1"/>
                </a:solidFill>
                <a:latin typeface="Arial" panose="020B0604020202020204" pitchFamily="34" charset="0"/>
                <a:ea typeface="MS PGothic" panose="020B0600070205080204" pitchFamily="34" charset="-128"/>
              </a:defRPr>
            </a:lvl4pPr>
            <a:lvl5pPr marL="2057400" indent="-228600" defTabSz="4389438">
              <a:spcBef>
                <a:spcPct val="20000"/>
              </a:spcBef>
              <a:buChar char="»"/>
              <a:defRPr sz="7800">
                <a:solidFill>
                  <a:schemeClr val="tx1"/>
                </a:solidFill>
                <a:latin typeface="Arial" panose="020B0604020202020204" pitchFamily="34" charset="0"/>
                <a:ea typeface="MS PGothic" panose="020B0600070205080204" pitchFamily="34" charset="-128"/>
              </a:defRPr>
            </a:lvl5pPr>
            <a:lvl6pPr marL="25146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6pPr>
            <a:lvl7pPr marL="29718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7pPr>
            <a:lvl8pPr marL="34290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8pPr>
            <a:lvl9pPr marL="38862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buNone/>
            </a:pPr>
            <a:r>
              <a:rPr lang="en-US" altLang="en-US" sz="3200">
                <a:latin typeface="Georgia Pro"/>
                <a:ea typeface="MS PGothic"/>
                <a:cs typeface="Arial"/>
              </a:rPr>
              <a:t>Drexel University, Department of Chemical and Biological Engineering</a:t>
            </a:r>
            <a:endParaRPr lang="en-US" altLang="ja-JP" sz="3200">
              <a:latin typeface="Georgia Pro"/>
              <a:cs typeface="Arial"/>
            </a:endParaRPr>
          </a:p>
        </p:txBody>
      </p:sp>
      <p:sp>
        <p:nvSpPr>
          <p:cNvPr id="14340" name="Text Box 21">
            <a:extLst>
              <a:ext uri="{FF2B5EF4-FFF2-40B4-BE49-F238E27FC236}">
                <a16:creationId xmlns:a16="http://schemas.microsoft.com/office/drawing/2014/main" id="{C46E75AF-8511-F7E7-CDE2-7E9A1415452F}"/>
              </a:ext>
            </a:extLst>
          </p:cNvPr>
          <p:cNvSpPr txBox="1">
            <a:spLocks noChangeArrowheads="1"/>
          </p:cNvSpPr>
          <p:nvPr/>
        </p:nvSpPr>
        <p:spPr bwMode="auto">
          <a:xfrm>
            <a:off x="7457052" y="1879613"/>
            <a:ext cx="20307300" cy="69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18" tIns="37008" rIns="74018" bIns="37008" anchor="t">
            <a:spAutoFit/>
          </a:bodyPr>
          <a:lstStyle>
            <a:lvl1pPr defTabSz="4389438">
              <a:spcBef>
                <a:spcPct val="20000"/>
              </a:spcBef>
              <a:buChar char="•"/>
              <a:defRPr sz="12500">
                <a:solidFill>
                  <a:schemeClr val="tx1"/>
                </a:solidFill>
                <a:latin typeface="Arial" panose="020B0604020202020204" pitchFamily="34" charset="0"/>
                <a:ea typeface="MS PGothic" panose="020B0600070205080204" pitchFamily="34" charset="-128"/>
              </a:defRPr>
            </a:lvl1pPr>
            <a:lvl2pPr marL="742950" indent="-285750" defTabSz="4389438">
              <a:spcBef>
                <a:spcPct val="20000"/>
              </a:spcBef>
              <a:buChar char="–"/>
              <a:defRPr sz="10800">
                <a:solidFill>
                  <a:schemeClr val="tx1"/>
                </a:solidFill>
                <a:latin typeface="Arial" panose="020B0604020202020204" pitchFamily="34" charset="0"/>
                <a:ea typeface="MS PGothic" panose="020B0600070205080204" pitchFamily="34" charset="-128"/>
              </a:defRPr>
            </a:lvl2pPr>
            <a:lvl3pPr marL="1143000" indent="-228600" defTabSz="4389438">
              <a:spcBef>
                <a:spcPct val="20000"/>
              </a:spcBef>
              <a:buChar char="•"/>
              <a:defRPr sz="9300">
                <a:solidFill>
                  <a:schemeClr val="tx1"/>
                </a:solidFill>
                <a:latin typeface="Arial" panose="020B0604020202020204" pitchFamily="34" charset="0"/>
                <a:ea typeface="MS PGothic" panose="020B0600070205080204" pitchFamily="34" charset="-128"/>
              </a:defRPr>
            </a:lvl3pPr>
            <a:lvl4pPr marL="1600200" indent="-228600" defTabSz="4389438">
              <a:spcBef>
                <a:spcPct val="20000"/>
              </a:spcBef>
              <a:buChar char="–"/>
              <a:defRPr sz="7800">
                <a:solidFill>
                  <a:schemeClr val="tx1"/>
                </a:solidFill>
                <a:latin typeface="Arial" panose="020B0604020202020204" pitchFamily="34" charset="0"/>
                <a:ea typeface="MS PGothic" panose="020B0600070205080204" pitchFamily="34" charset="-128"/>
              </a:defRPr>
            </a:lvl4pPr>
            <a:lvl5pPr marL="2057400" indent="-228600" defTabSz="4389438">
              <a:spcBef>
                <a:spcPct val="20000"/>
              </a:spcBef>
              <a:buChar char="»"/>
              <a:defRPr sz="7800">
                <a:solidFill>
                  <a:schemeClr val="tx1"/>
                </a:solidFill>
                <a:latin typeface="Arial" panose="020B0604020202020204" pitchFamily="34" charset="0"/>
                <a:ea typeface="MS PGothic" panose="020B0600070205080204" pitchFamily="34" charset="-128"/>
              </a:defRPr>
            </a:lvl5pPr>
            <a:lvl6pPr marL="25146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6pPr>
            <a:lvl7pPr marL="29718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7pPr>
            <a:lvl8pPr marL="34290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8pPr>
            <a:lvl9pPr marL="3886200" indent="-228600" defTabSz="4389438" eaLnBrk="0" fontAlgn="base" hangingPunct="0">
              <a:spcBef>
                <a:spcPct val="20000"/>
              </a:spcBef>
              <a:spcAft>
                <a:spcPct val="0"/>
              </a:spcAft>
              <a:buChar char="»"/>
              <a:defRPr sz="78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buNone/>
            </a:pPr>
            <a:r>
              <a:rPr lang="en-US" altLang="ja-JP" sz="4000">
                <a:latin typeface="Georgia Pro"/>
                <a:ea typeface="MS PGothic"/>
                <a:cs typeface="Arial"/>
              </a:rPr>
              <a:t>Annette Kroes, Dr. Maureen Tang, Karla Negrete</a:t>
            </a:r>
          </a:p>
        </p:txBody>
      </p:sp>
      <p:pic>
        <p:nvPicPr>
          <p:cNvPr id="14350" name="Picture 3">
            <a:extLst>
              <a:ext uri="{FF2B5EF4-FFF2-40B4-BE49-F238E27FC236}">
                <a16:creationId xmlns:a16="http://schemas.microsoft.com/office/drawing/2014/main" id="{FD4211A3-5AB0-C5D9-E59A-BFB87F382D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6153" y="529956"/>
            <a:ext cx="4255470" cy="2091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1" name="Picture 2" descr="A close up of a sign&#10;&#10;Description automatically generated">
            <a:extLst>
              <a:ext uri="{FF2B5EF4-FFF2-40B4-BE49-F238E27FC236}">
                <a16:creationId xmlns:a16="http://schemas.microsoft.com/office/drawing/2014/main" id="{B3E2378D-65E4-AEF3-58CC-F441DED97C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16344" y="785474"/>
            <a:ext cx="7253041" cy="153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11">
            <a:extLst>
              <a:ext uri="{FF2B5EF4-FFF2-40B4-BE49-F238E27FC236}">
                <a16:creationId xmlns:a16="http://schemas.microsoft.com/office/drawing/2014/main" id="{939D7577-F81A-6DA0-847C-FE1DD40F5EBE}"/>
              </a:ext>
            </a:extLst>
          </p:cNvPr>
          <p:cNvGrpSpPr/>
          <p:nvPr/>
        </p:nvGrpSpPr>
        <p:grpSpPr>
          <a:xfrm>
            <a:off x="3904353" y="4621116"/>
            <a:ext cx="27835245" cy="20566215"/>
            <a:chOff x="25599826" y="9716605"/>
            <a:chExt cx="9684611" cy="8146918"/>
          </a:xfrm>
        </p:grpSpPr>
        <p:sp>
          <p:nvSpPr>
            <p:cNvPr id="24" name="Rectangle 23">
              <a:extLst>
                <a:ext uri="{FF2B5EF4-FFF2-40B4-BE49-F238E27FC236}">
                  <a16:creationId xmlns:a16="http://schemas.microsoft.com/office/drawing/2014/main" id="{DC70D559-AF06-ECE7-2B3D-2FB2A852E4F9}"/>
                </a:ext>
              </a:extLst>
            </p:cNvPr>
            <p:cNvSpPr/>
            <p:nvPr/>
          </p:nvSpPr>
          <p:spPr bwMode="auto">
            <a:xfrm>
              <a:off x="25599826" y="9716605"/>
              <a:ext cx="9684611" cy="8146918"/>
            </a:xfrm>
            <a:prstGeom prst="rect">
              <a:avLst/>
            </a:prstGeom>
            <a:solidFill>
              <a:srgbClr val="E6EBF7"/>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a:ln>
                  <a:noFill/>
                </a:ln>
                <a:solidFill>
                  <a:schemeClr val="tx1"/>
                </a:solidFill>
                <a:effectLst/>
                <a:latin typeface="Arial" charset="0"/>
                <a:ea typeface="ＭＳ Ｐゴシック" charset="0"/>
              </a:endParaRPr>
            </a:p>
          </p:txBody>
        </p:sp>
        <p:sp>
          <p:nvSpPr>
            <p:cNvPr id="14349" name="Text Box 940">
              <a:extLst>
                <a:ext uri="{FF2B5EF4-FFF2-40B4-BE49-F238E27FC236}">
                  <a16:creationId xmlns:a16="http://schemas.microsoft.com/office/drawing/2014/main" id="{50DDD3ED-7A4A-0416-2117-9105DBF4E46F}"/>
                </a:ext>
              </a:extLst>
            </p:cNvPr>
            <p:cNvSpPr txBox="1">
              <a:spLocks noChangeArrowheads="1"/>
            </p:cNvSpPr>
            <p:nvPr/>
          </p:nvSpPr>
          <p:spPr bwMode="auto">
            <a:xfrm>
              <a:off x="26626187" y="9904129"/>
              <a:ext cx="7607300" cy="39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18" tIns="37008" rIns="74018" bIns="37008" anchor="t">
              <a:spAutoFit/>
            </a:bodyPr>
            <a:lstStyle>
              <a:lvl1pPr defTabSz="4389438">
                <a:defRPr sz="7000">
                  <a:solidFill>
                    <a:schemeClr val="tx1"/>
                  </a:solidFill>
                  <a:latin typeface="Arial" panose="020B0604020202020204" pitchFamily="34" charset="0"/>
                  <a:ea typeface="MS PGothic" panose="020B0600070205080204" pitchFamily="34" charset="-128"/>
                </a:defRPr>
              </a:lvl1pPr>
              <a:lvl2pPr defTabSz="4389438">
                <a:defRPr sz="7000">
                  <a:solidFill>
                    <a:schemeClr val="tx1"/>
                  </a:solidFill>
                  <a:latin typeface="Arial" panose="020B0604020202020204" pitchFamily="34" charset="0"/>
                  <a:ea typeface="MS PGothic" panose="020B0600070205080204" pitchFamily="34" charset="-128"/>
                </a:defRPr>
              </a:lvl2pPr>
              <a:lvl3pPr defTabSz="4389438">
                <a:defRPr sz="7000">
                  <a:solidFill>
                    <a:schemeClr val="tx1"/>
                  </a:solidFill>
                  <a:latin typeface="Arial" panose="020B0604020202020204" pitchFamily="34" charset="0"/>
                  <a:ea typeface="MS PGothic" panose="020B0600070205080204" pitchFamily="34" charset="-128"/>
                </a:defRPr>
              </a:lvl3pPr>
              <a:lvl4pPr defTabSz="4389438">
                <a:defRPr sz="7000">
                  <a:solidFill>
                    <a:schemeClr val="tx1"/>
                  </a:solidFill>
                  <a:latin typeface="Arial" panose="020B0604020202020204" pitchFamily="34" charset="0"/>
                  <a:ea typeface="MS PGothic" panose="020B0600070205080204" pitchFamily="34" charset="-128"/>
                </a:defRPr>
              </a:lvl4pPr>
              <a:lvl5pPr defTabSz="4389438">
                <a:defRPr sz="7000">
                  <a:solidFill>
                    <a:schemeClr val="tx1"/>
                  </a:solidFill>
                  <a:latin typeface="Arial" panose="020B0604020202020204" pitchFamily="34" charset="0"/>
                  <a:ea typeface="MS PGothic" panose="020B0600070205080204" pitchFamily="34" charset="-128"/>
                </a:defRPr>
              </a:lvl5pPr>
              <a:lvl6pPr marL="19351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6pPr>
              <a:lvl7pPr marL="23923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7pPr>
              <a:lvl8pPr marL="28495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8pPr>
              <a:lvl9pPr marL="33067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6000" b="1">
                  <a:latin typeface="Georgia Pro"/>
                  <a:ea typeface="MS PGothic"/>
                </a:rPr>
                <a:t>Future Work</a:t>
              </a:r>
            </a:p>
          </p:txBody>
        </p:sp>
        <p:pic>
          <p:nvPicPr>
            <p:cNvPr id="4" name="Picture 3" descr="A black text on a white background&#10;&#10;Description automatically generated">
              <a:extLst>
                <a:ext uri="{FF2B5EF4-FFF2-40B4-BE49-F238E27FC236}">
                  <a16:creationId xmlns:a16="http://schemas.microsoft.com/office/drawing/2014/main" id="{A9EF1DFB-47ED-FA46-EF63-6541CCA3A77C}"/>
                </a:ext>
              </a:extLst>
            </p:cNvPr>
            <p:cNvPicPr>
              <a:picLocks noChangeAspect="1"/>
            </p:cNvPicPr>
            <p:nvPr/>
          </p:nvPicPr>
          <p:blipFill>
            <a:blip r:embed="rId5"/>
            <a:stretch>
              <a:fillRect/>
            </a:stretch>
          </p:blipFill>
          <p:spPr>
            <a:xfrm>
              <a:off x="25867956" y="16540366"/>
              <a:ext cx="3812891" cy="905180"/>
            </a:xfrm>
            <a:prstGeom prst="rect">
              <a:avLst/>
            </a:prstGeom>
          </p:spPr>
        </p:pic>
        <p:sp>
          <p:nvSpPr>
            <p:cNvPr id="11" name="Text Box 936">
              <a:extLst>
                <a:ext uri="{FF2B5EF4-FFF2-40B4-BE49-F238E27FC236}">
                  <a16:creationId xmlns:a16="http://schemas.microsoft.com/office/drawing/2014/main" id="{28C17016-5560-EA8C-8F85-BF8D1C3D3508}"/>
                </a:ext>
              </a:extLst>
            </p:cNvPr>
            <p:cNvSpPr txBox="1">
              <a:spLocks noChangeArrowheads="1"/>
            </p:cNvSpPr>
            <p:nvPr/>
          </p:nvSpPr>
          <p:spPr bwMode="auto">
            <a:xfrm>
              <a:off x="25888103" y="10449948"/>
              <a:ext cx="9110523" cy="61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018" tIns="37008" rIns="74018" bIns="37008" anchor="t">
              <a:spAutoFit/>
            </a:bodyPr>
            <a:lstStyle>
              <a:lvl1pPr defTabSz="4389438">
                <a:defRPr sz="7000">
                  <a:solidFill>
                    <a:schemeClr val="tx1"/>
                  </a:solidFill>
                  <a:latin typeface="Arial" panose="020B0604020202020204" pitchFamily="34" charset="0"/>
                  <a:ea typeface="MS PGothic" panose="020B0600070205080204" pitchFamily="34" charset="-128"/>
                </a:defRPr>
              </a:lvl1pPr>
              <a:lvl2pPr defTabSz="4389438">
                <a:defRPr sz="7000">
                  <a:solidFill>
                    <a:schemeClr val="tx1"/>
                  </a:solidFill>
                  <a:latin typeface="Arial" panose="020B0604020202020204" pitchFamily="34" charset="0"/>
                  <a:ea typeface="MS PGothic" panose="020B0600070205080204" pitchFamily="34" charset="-128"/>
                </a:defRPr>
              </a:lvl2pPr>
              <a:lvl3pPr defTabSz="4389438">
                <a:defRPr sz="7000">
                  <a:solidFill>
                    <a:schemeClr val="tx1"/>
                  </a:solidFill>
                  <a:latin typeface="Arial" panose="020B0604020202020204" pitchFamily="34" charset="0"/>
                  <a:ea typeface="MS PGothic" panose="020B0600070205080204" pitchFamily="34" charset="-128"/>
                </a:defRPr>
              </a:lvl3pPr>
              <a:lvl4pPr defTabSz="4389438">
                <a:defRPr sz="7000">
                  <a:solidFill>
                    <a:schemeClr val="tx1"/>
                  </a:solidFill>
                  <a:latin typeface="Arial" panose="020B0604020202020204" pitchFamily="34" charset="0"/>
                  <a:ea typeface="MS PGothic" panose="020B0600070205080204" pitchFamily="34" charset="-128"/>
                </a:defRPr>
              </a:lvl4pPr>
              <a:lvl5pPr defTabSz="4389438">
                <a:defRPr sz="7000">
                  <a:solidFill>
                    <a:schemeClr val="tx1"/>
                  </a:solidFill>
                  <a:latin typeface="Arial" panose="020B0604020202020204" pitchFamily="34" charset="0"/>
                  <a:ea typeface="MS PGothic" panose="020B0600070205080204" pitchFamily="34" charset="-128"/>
                </a:defRPr>
              </a:lvl5pPr>
              <a:lvl6pPr marL="19351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6pPr>
              <a:lvl7pPr marL="23923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7pPr>
              <a:lvl8pPr marL="28495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8pPr>
              <a:lvl9pPr marL="3306763" indent="347663" defTabSz="4389438" eaLnBrk="0" fontAlgn="base" hangingPunct="0">
                <a:spcBef>
                  <a:spcPct val="0"/>
                </a:spcBef>
                <a:spcAft>
                  <a:spcPct val="0"/>
                </a:spcAft>
                <a:defRPr sz="7000">
                  <a:solidFill>
                    <a:schemeClr val="tx1"/>
                  </a:solidFill>
                  <a:latin typeface="Arial" panose="020B0604020202020204" pitchFamily="34" charset="0"/>
                  <a:ea typeface="MS PGothic" panose="020B0600070205080204" pitchFamily="34" charset="-128"/>
                </a:defRPr>
              </a:lvl9pPr>
            </a:lstStyle>
            <a:p>
              <a:pPr>
                <a:spcBef>
                  <a:spcPct val="50000"/>
                </a:spcBef>
              </a:pPr>
              <a:r>
                <a:rPr lang="en-US" sz="8000">
                  <a:latin typeface="Arial"/>
                  <a:ea typeface="MS PGothic"/>
                  <a:cs typeface="Arial"/>
                </a:rPr>
                <a:t>Moving forward, the project could benefit from looking into the features of other image processing software. Scikit-Image, or </a:t>
              </a:r>
              <a:r>
                <a:rPr lang="en-US" sz="8000" err="1">
                  <a:latin typeface="Arial"/>
                  <a:ea typeface="MS PGothic"/>
                  <a:cs typeface="Arial"/>
                </a:rPr>
                <a:t>Skimage</a:t>
              </a:r>
              <a:r>
                <a:rPr lang="en-US" sz="8000">
                  <a:latin typeface="Arial"/>
                  <a:ea typeface="MS PGothic"/>
                  <a:cs typeface="Arial"/>
                </a:rPr>
                <a:t>, also possesses a blob detection program that could not be investigated during this research for the sake of time. </a:t>
              </a:r>
              <a:endParaRPr lang="en-US" sz="8000">
                <a:cs typeface="Arial"/>
              </a:endParaRPr>
            </a:p>
            <a:p>
              <a:pPr>
                <a:spcBef>
                  <a:spcPct val="50000"/>
                </a:spcBef>
              </a:pPr>
              <a:r>
                <a:rPr lang="en-US" sz="8000">
                  <a:latin typeface="Arial"/>
                  <a:ea typeface="MS PGothic"/>
                  <a:cs typeface="Arial"/>
                </a:rPr>
                <a:t>Furthermore, more research into the egg masses themselves could be done to advance the project. Egg mass area, color, and circularity are similar enough between masses and this could suggest a trend that could be useful. It could be lucrative to find averages for all of these features and use those numbers to set blob detection parameters. </a:t>
              </a:r>
            </a:p>
          </p:txBody>
        </p:sp>
      </p:grpSp>
    </p:spTree>
    <p:extLst>
      <p:ext uri="{BB962C8B-B14F-4D97-AF65-F5344CB8AC3E}">
        <p14:creationId xmlns:p14="http://schemas.microsoft.com/office/powerpoint/2010/main" val="23646791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CF102C3C872F4E911C0DAA498B055C" ma:contentTypeVersion="15" ma:contentTypeDescription="Create a new document." ma:contentTypeScope="" ma:versionID="440fdf6993835d6b0990c1f2e7db28f6">
  <xsd:schema xmlns:xsd="http://www.w3.org/2001/XMLSchema" xmlns:xs="http://www.w3.org/2001/XMLSchema" xmlns:p="http://schemas.microsoft.com/office/2006/metadata/properties" xmlns:ns2="89cf5eac-691b-4bf9-81fa-e53b9e7b91e7" xmlns:ns3="720ec15b-29f4-4671-af8a-0bc2be38855c" targetNamespace="http://schemas.microsoft.com/office/2006/metadata/properties" ma:root="true" ma:fieldsID="f651f621537deda6a42886cf0e5d3f99" ns2:_="" ns3:_="">
    <xsd:import namespace="89cf5eac-691b-4bf9-81fa-e53b9e7b91e7"/>
    <xsd:import namespace="720ec15b-29f4-4671-af8a-0bc2be38855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cf5eac-691b-4bf9-81fa-e53b9e7b91e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ba6b5c74-b959-4b5d-80ae-e928b83a38a6}" ma:internalName="TaxCatchAll" ma:showField="CatchAllData" ma:web="89cf5eac-691b-4bf9-81fa-e53b9e7b91e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20ec15b-29f4-4671-af8a-0bc2be38855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2dc656b0-98d7-492e-824b-0841517da8f9"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LengthInSeconds xmlns="720ec15b-29f4-4671-af8a-0bc2be38855c" xsi:nil="true"/>
    <SharedWithUsers xmlns="89cf5eac-691b-4bf9-81fa-e53b9e7b91e7">
      <UserInfo>
        <DisplayName/>
        <AccountId xsi:nil="true"/>
        <AccountType/>
      </UserInfo>
    </SharedWithUsers>
    <TaxCatchAll xmlns="89cf5eac-691b-4bf9-81fa-e53b9e7b91e7" xsi:nil="true"/>
    <lcf76f155ced4ddcb4097134ff3c332f xmlns="720ec15b-29f4-4671-af8a-0bc2be38855c">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2A0BCABA-67D2-49E2-A138-63EBA0D76EFB}">
  <ds:schemaRefs>
    <ds:schemaRef ds:uri="720ec15b-29f4-4671-af8a-0bc2be38855c"/>
    <ds:schemaRef ds:uri="89cf5eac-691b-4bf9-81fa-e53b9e7b91e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7FE7CD2-5F81-4456-A416-497BF1DF2DEA}">
  <ds:schemaRefs>
    <ds:schemaRef ds:uri="529e0875-ff7f-4370-8510-e0b0330e2424"/>
    <ds:schemaRef ds:uri="720ec15b-29f4-4671-af8a-0bc2be38855c"/>
    <ds:schemaRef ds:uri="89cf5eac-691b-4bf9-81fa-e53b9e7b91e7"/>
    <ds:schemaRef ds:uri="ef3b56f3-6afe-4ba7-acb6-561bbbbe6a3c"/>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8A80B09-D305-4B1D-908B-73289F9A510B}">
  <ds:schemaRefs>
    <ds:schemaRef ds:uri="http://schemas.microsoft.com/sharepoint/v3/contenttype/forms"/>
  </ds:schemaRefs>
</ds:datastoreItem>
</file>

<file path=customXml/itemProps4.xml><?xml version="1.0" encoding="utf-8"?>
<ds:datastoreItem xmlns:ds="http://schemas.openxmlformats.org/officeDocument/2006/customXml" ds:itemID="{CF8BBCD5-7678-4008-8483-F80EB1E104EF}">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otalTime>0</TotalTime>
  <Words>6392</Words>
  <Application>Microsoft Office PowerPoint</Application>
  <PresentationFormat>Custom</PresentationFormat>
  <Paragraphs>192</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MS PGothic</vt:lpstr>
      <vt:lpstr>Arial</vt:lpstr>
      <vt:lpstr>Georgia Pro</vt:lpstr>
      <vt:lpstr>Default Design</vt:lpstr>
      <vt:lpstr>PowerPoint Presentation</vt:lpstr>
      <vt:lpstr>PowerPoint Presentation</vt:lpstr>
      <vt:lpstr>PowerPoint Presentation</vt:lpstr>
      <vt:lpstr>PowerPoint Presentation</vt:lpstr>
      <vt:lpstr>PowerPoint Presentation</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Holly</dc:creator>
  <cp:lastModifiedBy>Negrete,Karla</cp:lastModifiedBy>
  <cp:revision>4</cp:revision>
  <dcterms:created xsi:type="dcterms:W3CDTF">2007-09-02T20:02:31Z</dcterms:created>
  <dcterms:modified xsi:type="dcterms:W3CDTF">2024-04-30T17:58:24Z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xd_Signature">
    <vt:lpwstr/>
  </property>
  <property fmtid="{D5CDD505-2E9C-101B-9397-08002B2CF9AE}" pid="3" name="display_urn:schemas-microsoft-com:office:office#Editor">
    <vt:lpwstr>Kashka-Ginsburg,Emily</vt:lpwstr>
  </property>
  <property fmtid="{D5CDD505-2E9C-101B-9397-08002B2CF9AE}" pid="4" name="Order">
    <vt:lpwstr>5900.00000000000</vt:lpwstr>
  </property>
  <property fmtid="{D5CDD505-2E9C-101B-9397-08002B2CF9AE}" pid="5" name="xd_ProgID">
    <vt:lpwstr/>
  </property>
  <property fmtid="{D5CDD505-2E9C-101B-9397-08002B2CF9AE}" pid="6" name="SharedWithUsers">
    <vt:lpwstr/>
  </property>
  <property fmtid="{D5CDD505-2E9C-101B-9397-08002B2CF9AE}" pid="7" name="_ExtendedDescription">
    <vt:lpwstr/>
  </property>
  <property fmtid="{D5CDD505-2E9C-101B-9397-08002B2CF9AE}" pid="8" name="display_urn:schemas-microsoft-com:office:office#Author">
    <vt:lpwstr>Kashka-Ginsburg,Emily</vt:lpwstr>
  </property>
  <property fmtid="{D5CDD505-2E9C-101B-9397-08002B2CF9AE}" pid="9" name="ComplianceAssetId">
    <vt:lpwstr/>
  </property>
  <property fmtid="{D5CDD505-2E9C-101B-9397-08002B2CF9AE}" pid="10" name="TemplateUrl">
    <vt:lpwstr/>
  </property>
  <property fmtid="{D5CDD505-2E9C-101B-9397-08002B2CF9AE}" pid="11" name="ContentTypeId">
    <vt:lpwstr>0x01010003CF102C3C872F4E911C0DAA498B055C</vt:lpwstr>
  </property>
  <property fmtid="{D5CDD505-2E9C-101B-9397-08002B2CF9AE}" pid="12" name="TriggerFlowInfo">
    <vt:lpwstr/>
  </property>
  <property fmtid="{D5CDD505-2E9C-101B-9397-08002B2CF9AE}" pid="13" name="MediaLengthInSeconds">
    <vt:lpwstr/>
  </property>
</Properties>
</file>