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zh-CN" altLang="en-US" b="1" dirty="0"/>
              <a:t>天</a:t>
            </a:r>
            <a:r>
              <a:rPr lang="zh-CN" altLang="en-US" b="1" dirty="0" smtClean="0"/>
              <a:t>眼技术园地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5373216"/>
            <a:ext cx="6840760" cy="720080"/>
          </a:xfrm>
        </p:spPr>
        <p:txBody>
          <a:bodyPr/>
          <a:lstStyle/>
          <a:p>
            <a:r>
              <a:rPr lang="zh-CN" altLang="en-US" dirty="0" smtClean="0"/>
              <a:t>分享人：汤林海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276872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概述：</a:t>
            </a:r>
            <a:r>
              <a:rPr lang="zh-CN" altLang="en-US" sz="2000" dirty="0" smtClean="0"/>
              <a:t>这是一个由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搭建的项目，主要目的有两个：</a:t>
            </a:r>
            <a:endParaRPr lang="en-US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zh-CN" altLang="en-US" sz="2000" dirty="0" smtClean="0"/>
              <a:t>一、公司服务端无</a:t>
            </a:r>
            <a:r>
              <a:rPr lang="en-US" altLang="zh-CN" sz="2000" dirty="0" smtClean="0"/>
              <a:t>node</a:t>
            </a:r>
            <a:r>
              <a:rPr lang="zh-CN" altLang="en-US" sz="2000" dirty="0" smtClean="0"/>
              <a:t>架构，故搭建之。方便后面将新技术应用到公司项目，以达到提高生产效率的目的。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zh-CN" altLang="en-US" sz="2000" dirty="0" smtClean="0"/>
              <a:t>二、该园地主要目的是让各位前端伙伴有个技术分享的技术存储空间。每个人可以上传自己的做作品，也可以下载分享别人的作品。相互交流以达到提供个人技术水平的宗旨。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785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公共头部：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）登录入口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）组件页面入口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）插件页面入口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）网站实例页面入口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）已经登入用户有退出功能，及用户后台入口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06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项目首页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中间主题部分：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）列出最新组件前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）列出最新插件前几个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）列出最新上传网站实例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21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公共底部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）公司友情链接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）公司备案信息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）赞助商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）技术友情链接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5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涉及</a:t>
            </a:r>
            <a:r>
              <a:rPr lang="zh-CN" altLang="en-US" dirty="0" smtClean="0"/>
              <a:t>技术有：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expressjs</a:t>
            </a:r>
            <a:r>
              <a:rPr lang="en-US" altLang="zh-CN" dirty="0" smtClean="0"/>
              <a:t>, pug,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, bootstrap, 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 sass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底层技术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en-US" altLang="zh-CN" dirty="0" err="1" smtClean="0"/>
              <a:t>Mvc</a:t>
            </a:r>
            <a:r>
              <a:rPr lang="zh-CN" altLang="en-US" dirty="0" smtClean="0"/>
              <a:t>框架：</a:t>
            </a:r>
            <a:r>
              <a:rPr lang="en-US" altLang="zh-CN" dirty="0" err="1" smtClean="0"/>
              <a:t>expressjs</a:t>
            </a:r>
            <a:endParaRPr lang="en-US" altLang="zh-CN" dirty="0" smtClean="0"/>
          </a:p>
          <a:p>
            <a:r>
              <a:rPr lang="zh-CN" altLang="en-US" dirty="0" smtClean="0"/>
              <a:t>模板框架：</a:t>
            </a:r>
            <a:r>
              <a:rPr lang="en-US" altLang="zh-CN" dirty="0" smtClean="0"/>
              <a:t>pug</a:t>
            </a:r>
          </a:p>
          <a:p>
            <a:r>
              <a:rPr lang="zh-CN" altLang="en-US" dirty="0" smtClean="0"/>
              <a:t>数据库：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zh-CN" altLang="en-US" dirty="0" smtClean="0"/>
              <a:t>前端工程化框架：</a:t>
            </a:r>
            <a:r>
              <a:rPr lang="en-US" altLang="zh-CN" dirty="0" err="1" smtClean="0"/>
              <a:t>webpack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框架：</a:t>
            </a:r>
            <a:r>
              <a:rPr lang="en-US" altLang="zh-CN" dirty="0"/>
              <a:t> </a:t>
            </a:r>
            <a:r>
              <a:rPr lang="en-US" altLang="zh-CN" dirty="0" smtClean="0"/>
              <a:t>bootstrap3</a:t>
            </a:r>
          </a:p>
          <a:p>
            <a:r>
              <a:rPr lang="zh-CN" altLang="en-US" dirty="0" smtClean="0"/>
              <a:t>前端脚本：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(</a:t>
            </a:r>
            <a:r>
              <a:rPr lang="zh-CN" altLang="en-US" dirty="0" smtClean="0"/>
              <a:t>暂时使用，后期可以加入其它框架，比如：</a:t>
            </a:r>
            <a:r>
              <a:rPr lang="en-US" altLang="zh-CN" dirty="0" smtClean="0"/>
              <a:t>react, 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63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根目录结构</a:t>
            </a:r>
            <a:endParaRPr lang="zh-CN" altLang="en-US" dirty="0"/>
          </a:p>
        </p:txBody>
      </p:sp>
      <p:pic>
        <p:nvPicPr>
          <p:cNvPr id="1026" name="Picture 2" descr="C:\Users\Administrator\Desktop\p2peye_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96893"/>
            <a:ext cx="5760640" cy="391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4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6021288"/>
          </a:xfrm>
        </p:spPr>
        <p:txBody>
          <a:bodyPr/>
          <a:lstStyle/>
          <a:p>
            <a:r>
              <a:rPr lang="zh-CN" altLang="en-US" dirty="0" smtClean="0"/>
              <a:t>前端目录结构</a:t>
            </a:r>
            <a:endParaRPr lang="zh-CN" altLang="en-US" dirty="0"/>
          </a:p>
        </p:txBody>
      </p:sp>
      <p:pic>
        <p:nvPicPr>
          <p:cNvPr id="2050" name="Picture 2" descr="C:\Users\Administrator\Desktop\p2peye_f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696744" cy="518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9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天眼技术园地</vt:lpstr>
      <vt:lpstr>项目首页</vt:lpstr>
      <vt:lpstr>项目首页</vt:lpstr>
      <vt:lpstr>项目首页</vt:lpstr>
      <vt:lpstr>PowerPoint 演示文稿</vt:lpstr>
      <vt:lpstr>项目架构</vt:lpstr>
      <vt:lpstr>项目目录结构</vt:lpstr>
      <vt:lpstr>项目目录结构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天眼技术园地</dc:title>
  <dc:creator>Administrator</dc:creator>
  <cp:lastModifiedBy>3233</cp:lastModifiedBy>
  <cp:revision>8</cp:revision>
  <dcterms:created xsi:type="dcterms:W3CDTF">2017-09-18T10:01:38Z</dcterms:created>
  <dcterms:modified xsi:type="dcterms:W3CDTF">2017-09-18T10:40:03Z</dcterms:modified>
</cp:coreProperties>
</file>