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86" r:id="rId5"/>
    <p:sldId id="287" r:id="rId6"/>
    <p:sldId id="288" r:id="rId7"/>
    <p:sldId id="285" r:id="rId8"/>
    <p:sldId id="290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59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5E6C2-4EEE-4249-9325-7E65925076C0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BB17-DE4E-4339-B59E-9728E93D4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7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0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85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6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1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71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BB17-DE4E-4339-B59E-9728E93D4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7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12BB17-DE4E-4339-B59E-9728E93D4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95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52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7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5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26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78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4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7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7BB8-5807-40A8-A426-6FC4DFC5E037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00" y="794874"/>
            <a:ext cx="5017182" cy="4945002"/>
          </a:xfrm>
          <a:prstGeom prst="rect">
            <a:avLst/>
          </a:prstGeom>
        </p:spPr>
      </p:pic>
      <p:sp>
        <p:nvSpPr>
          <p:cNvPr id="48" name="AutoShape 34"/>
          <p:cNvSpPr>
            <a:spLocks noChangeAspect="1" noChangeArrowheads="1" noTextEdit="1"/>
          </p:cNvSpPr>
          <p:nvPr/>
        </p:nvSpPr>
        <p:spPr bwMode="auto">
          <a:xfrm>
            <a:off x="1157288" y="128588"/>
            <a:ext cx="5299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36"/>
          <p:cNvSpPr>
            <a:spLocks/>
          </p:cNvSpPr>
          <p:nvPr/>
        </p:nvSpPr>
        <p:spPr bwMode="auto">
          <a:xfrm>
            <a:off x="771526" y="60326"/>
            <a:ext cx="6002338" cy="4419600"/>
          </a:xfrm>
          <a:custGeom>
            <a:avLst/>
            <a:gdLst>
              <a:gd name="T0" fmla="*/ 410 w 1478"/>
              <a:gd name="T1" fmla="*/ 1046 h 1090"/>
              <a:gd name="T2" fmla="*/ 118 w 1478"/>
              <a:gd name="T3" fmla="*/ 624 h 1090"/>
              <a:gd name="T4" fmla="*/ 754 w 1478"/>
              <a:gd name="T5" fmla="*/ 20 h 1090"/>
              <a:gd name="T6" fmla="*/ 1374 w 1478"/>
              <a:gd name="T7" fmla="*/ 502 h 1090"/>
              <a:gd name="T8" fmla="*/ 982 w 1478"/>
              <a:gd name="T9" fmla="*/ 1046 h 1090"/>
              <a:gd name="T10" fmla="*/ 410 w 1478"/>
              <a:gd name="T11" fmla="*/ 1046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090">
                <a:moveTo>
                  <a:pt x="410" y="1046"/>
                </a:moveTo>
                <a:cubicBezTo>
                  <a:pt x="410" y="1046"/>
                  <a:pt x="0" y="1016"/>
                  <a:pt x="118" y="624"/>
                </a:cubicBezTo>
                <a:cubicBezTo>
                  <a:pt x="236" y="232"/>
                  <a:pt x="482" y="0"/>
                  <a:pt x="754" y="20"/>
                </a:cubicBezTo>
                <a:cubicBezTo>
                  <a:pt x="1026" y="40"/>
                  <a:pt x="1270" y="144"/>
                  <a:pt x="1374" y="502"/>
                </a:cubicBezTo>
                <a:cubicBezTo>
                  <a:pt x="1478" y="860"/>
                  <a:pt x="1264" y="1002"/>
                  <a:pt x="982" y="1046"/>
                </a:cubicBezTo>
                <a:cubicBezTo>
                  <a:pt x="700" y="1090"/>
                  <a:pt x="410" y="1046"/>
                  <a:pt x="410" y="1046"/>
                </a:cubicBezTo>
                <a:close/>
              </a:path>
            </a:pathLst>
          </a:custGeom>
          <a:noFill/>
          <a:ln w="4763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950913" y="144463"/>
            <a:ext cx="5773738" cy="4275138"/>
          </a:xfrm>
          <a:custGeom>
            <a:avLst/>
            <a:gdLst>
              <a:gd name="T0" fmla="*/ 731 w 1422"/>
              <a:gd name="T1" fmla="*/ 19 h 1054"/>
              <a:gd name="T2" fmla="*/ 1323 w 1422"/>
              <a:gd name="T3" fmla="*/ 484 h 1054"/>
              <a:gd name="T4" fmla="*/ 947 w 1422"/>
              <a:gd name="T5" fmla="*/ 1008 h 1054"/>
              <a:gd name="T6" fmla="*/ 391 w 1422"/>
              <a:gd name="T7" fmla="*/ 1007 h 1054"/>
              <a:gd name="T8" fmla="*/ 108 w 1422"/>
              <a:gd name="T9" fmla="*/ 600 h 1054"/>
              <a:gd name="T10" fmla="*/ 115 w 1422"/>
              <a:gd name="T11" fmla="*/ 576 h 1054"/>
              <a:gd name="T12" fmla="*/ 212 w 1422"/>
              <a:gd name="T13" fmla="*/ 349 h 1054"/>
              <a:gd name="T14" fmla="*/ 731 w 1422"/>
              <a:gd name="T15" fmla="*/ 1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2" h="1054">
                <a:moveTo>
                  <a:pt x="731" y="19"/>
                </a:moveTo>
                <a:cubicBezTo>
                  <a:pt x="992" y="44"/>
                  <a:pt x="1225" y="142"/>
                  <a:pt x="1323" y="484"/>
                </a:cubicBezTo>
                <a:cubicBezTo>
                  <a:pt x="1422" y="827"/>
                  <a:pt x="1216" y="963"/>
                  <a:pt x="947" y="1008"/>
                </a:cubicBezTo>
                <a:cubicBezTo>
                  <a:pt x="676" y="1054"/>
                  <a:pt x="392" y="1012"/>
                  <a:pt x="391" y="1007"/>
                </a:cubicBezTo>
                <a:cubicBezTo>
                  <a:pt x="389" y="1003"/>
                  <a:pt x="0" y="975"/>
                  <a:pt x="108" y="600"/>
                </a:cubicBezTo>
                <a:cubicBezTo>
                  <a:pt x="110" y="592"/>
                  <a:pt x="112" y="584"/>
                  <a:pt x="115" y="576"/>
                </a:cubicBezTo>
                <a:cubicBezTo>
                  <a:pt x="140" y="493"/>
                  <a:pt x="172" y="417"/>
                  <a:pt x="212" y="349"/>
                </a:cubicBezTo>
                <a:cubicBezTo>
                  <a:pt x="340" y="129"/>
                  <a:pt x="530" y="0"/>
                  <a:pt x="731" y="19"/>
                </a:cubicBezTo>
                <a:close/>
              </a:path>
            </a:pathLst>
          </a:custGeom>
          <a:noFill/>
          <a:ln w="4763" cap="flat">
            <a:solidFill>
              <a:srgbClr val="E8E8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38"/>
          <p:cNvSpPr>
            <a:spLocks/>
          </p:cNvSpPr>
          <p:nvPr/>
        </p:nvSpPr>
        <p:spPr bwMode="auto">
          <a:xfrm>
            <a:off x="1125538" y="209551"/>
            <a:ext cx="5546725" cy="4152900"/>
          </a:xfrm>
          <a:custGeom>
            <a:avLst/>
            <a:gdLst>
              <a:gd name="T0" fmla="*/ 709 w 1366"/>
              <a:gd name="T1" fmla="*/ 23 h 1024"/>
              <a:gd name="T2" fmla="*/ 1273 w 1366"/>
              <a:gd name="T3" fmla="*/ 472 h 1024"/>
              <a:gd name="T4" fmla="*/ 912 w 1366"/>
              <a:gd name="T5" fmla="*/ 976 h 1024"/>
              <a:gd name="T6" fmla="*/ 372 w 1366"/>
              <a:gd name="T7" fmla="*/ 974 h 1024"/>
              <a:gd name="T8" fmla="*/ 98 w 1366"/>
              <a:gd name="T9" fmla="*/ 581 h 1024"/>
              <a:gd name="T10" fmla="*/ 104 w 1366"/>
              <a:gd name="T11" fmla="*/ 558 h 1024"/>
              <a:gd name="T12" fmla="*/ 199 w 1366"/>
              <a:gd name="T13" fmla="*/ 336 h 1024"/>
              <a:gd name="T14" fmla="*/ 709 w 1366"/>
              <a:gd name="T15" fmla="*/ 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1024">
                <a:moveTo>
                  <a:pt x="709" y="23"/>
                </a:moveTo>
                <a:cubicBezTo>
                  <a:pt x="959" y="52"/>
                  <a:pt x="1181" y="145"/>
                  <a:pt x="1273" y="472"/>
                </a:cubicBezTo>
                <a:cubicBezTo>
                  <a:pt x="1366" y="799"/>
                  <a:pt x="1169" y="929"/>
                  <a:pt x="912" y="976"/>
                </a:cubicBezTo>
                <a:cubicBezTo>
                  <a:pt x="653" y="1024"/>
                  <a:pt x="375" y="984"/>
                  <a:pt x="372" y="974"/>
                </a:cubicBezTo>
                <a:cubicBezTo>
                  <a:pt x="370" y="966"/>
                  <a:pt x="0" y="939"/>
                  <a:pt x="98" y="581"/>
                </a:cubicBezTo>
                <a:cubicBezTo>
                  <a:pt x="101" y="573"/>
                  <a:pt x="102" y="565"/>
                  <a:pt x="104" y="558"/>
                </a:cubicBezTo>
                <a:cubicBezTo>
                  <a:pt x="128" y="478"/>
                  <a:pt x="158" y="404"/>
                  <a:pt x="199" y="336"/>
                </a:cubicBezTo>
                <a:cubicBezTo>
                  <a:pt x="323" y="128"/>
                  <a:pt x="512" y="0"/>
                  <a:pt x="709" y="23"/>
                </a:cubicBezTo>
                <a:close/>
              </a:path>
            </a:pathLst>
          </a:custGeom>
          <a:noFill/>
          <a:ln w="4763" cap="flat">
            <a:solidFill>
              <a:srgbClr val="E6E6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39"/>
          <p:cNvSpPr>
            <a:spLocks/>
          </p:cNvSpPr>
          <p:nvPr/>
        </p:nvSpPr>
        <p:spPr bwMode="auto">
          <a:xfrm>
            <a:off x="1303338" y="271463"/>
            <a:ext cx="5319713" cy="4029075"/>
          </a:xfrm>
          <a:custGeom>
            <a:avLst/>
            <a:gdLst>
              <a:gd name="T0" fmla="*/ 686 w 1310"/>
              <a:gd name="T1" fmla="*/ 28 h 994"/>
              <a:gd name="T2" fmla="*/ 1223 w 1310"/>
              <a:gd name="T3" fmla="*/ 460 h 994"/>
              <a:gd name="T4" fmla="*/ 877 w 1310"/>
              <a:gd name="T5" fmla="*/ 944 h 994"/>
              <a:gd name="T6" fmla="*/ 353 w 1310"/>
              <a:gd name="T7" fmla="*/ 941 h 994"/>
              <a:gd name="T8" fmla="*/ 88 w 1310"/>
              <a:gd name="T9" fmla="*/ 563 h 994"/>
              <a:gd name="T10" fmla="*/ 93 w 1310"/>
              <a:gd name="T11" fmla="*/ 540 h 994"/>
              <a:gd name="T12" fmla="*/ 184 w 1310"/>
              <a:gd name="T13" fmla="*/ 324 h 994"/>
              <a:gd name="T14" fmla="*/ 686 w 1310"/>
              <a:gd name="T15" fmla="*/ 28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0" h="994">
                <a:moveTo>
                  <a:pt x="686" y="28"/>
                </a:moveTo>
                <a:cubicBezTo>
                  <a:pt x="925" y="62"/>
                  <a:pt x="1135" y="148"/>
                  <a:pt x="1223" y="460"/>
                </a:cubicBezTo>
                <a:cubicBezTo>
                  <a:pt x="1310" y="773"/>
                  <a:pt x="1121" y="895"/>
                  <a:pt x="877" y="944"/>
                </a:cubicBezTo>
                <a:cubicBezTo>
                  <a:pt x="628" y="994"/>
                  <a:pt x="357" y="956"/>
                  <a:pt x="353" y="941"/>
                </a:cubicBezTo>
                <a:cubicBezTo>
                  <a:pt x="349" y="929"/>
                  <a:pt x="0" y="904"/>
                  <a:pt x="88" y="563"/>
                </a:cubicBezTo>
                <a:cubicBezTo>
                  <a:pt x="90" y="556"/>
                  <a:pt x="91" y="548"/>
                  <a:pt x="93" y="540"/>
                </a:cubicBezTo>
                <a:cubicBezTo>
                  <a:pt x="114" y="464"/>
                  <a:pt x="142" y="392"/>
                  <a:pt x="184" y="324"/>
                </a:cubicBezTo>
                <a:cubicBezTo>
                  <a:pt x="305" y="129"/>
                  <a:pt x="493" y="0"/>
                  <a:pt x="686" y="28"/>
                </a:cubicBezTo>
                <a:close/>
              </a:path>
            </a:pathLst>
          </a:custGeom>
          <a:noFill/>
          <a:ln w="4763" cap="flat">
            <a:solidFill>
              <a:srgbClr val="E4E4E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1477963" y="334963"/>
            <a:ext cx="5092700" cy="3905250"/>
          </a:xfrm>
          <a:custGeom>
            <a:avLst/>
            <a:gdLst>
              <a:gd name="T0" fmla="*/ 664 w 1254"/>
              <a:gd name="T1" fmla="*/ 32 h 963"/>
              <a:gd name="T2" fmla="*/ 1173 w 1254"/>
              <a:gd name="T3" fmla="*/ 448 h 963"/>
              <a:gd name="T4" fmla="*/ 843 w 1254"/>
              <a:gd name="T5" fmla="*/ 911 h 963"/>
              <a:gd name="T6" fmla="*/ 334 w 1254"/>
              <a:gd name="T7" fmla="*/ 908 h 963"/>
              <a:gd name="T8" fmla="*/ 79 w 1254"/>
              <a:gd name="T9" fmla="*/ 544 h 963"/>
              <a:gd name="T10" fmla="*/ 83 w 1254"/>
              <a:gd name="T11" fmla="*/ 522 h 963"/>
              <a:gd name="T12" fmla="*/ 171 w 1254"/>
              <a:gd name="T13" fmla="*/ 311 h 963"/>
              <a:gd name="T14" fmla="*/ 664 w 1254"/>
              <a:gd name="T15" fmla="*/ 3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4" h="963">
                <a:moveTo>
                  <a:pt x="664" y="32"/>
                </a:moveTo>
                <a:cubicBezTo>
                  <a:pt x="892" y="70"/>
                  <a:pt x="1091" y="151"/>
                  <a:pt x="1173" y="448"/>
                </a:cubicBezTo>
                <a:cubicBezTo>
                  <a:pt x="1254" y="745"/>
                  <a:pt x="1074" y="861"/>
                  <a:pt x="843" y="911"/>
                </a:cubicBezTo>
                <a:cubicBezTo>
                  <a:pt x="605" y="963"/>
                  <a:pt x="340" y="927"/>
                  <a:pt x="334" y="908"/>
                </a:cubicBezTo>
                <a:cubicBezTo>
                  <a:pt x="330" y="892"/>
                  <a:pt x="0" y="868"/>
                  <a:pt x="79" y="544"/>
                </a:cubicBezTo>
                <a:cubicBezTo>
                  <a:pt x="81" y="537"/>
                  <a:pt x="81" y="529"/>
                  <a:pt x="83" y="522"/>
                </a:cubicBezTo>
                <a:cubicBezTo>
                  <a:pt x="102" y="449"/>
                  <a:pt x="128" y="379"/>
                  <a:pt x="171" y="311"/>
                </a:cubicBezTo>
                <a:cubicBezTo>
                  <a:pt x="288" y="129"/>
                  <a:pt x="475" y="0"/>
                  <a:pt x="664" y="32"/>
                </a:cubicBezTo>
                <a:close/>
              </a:path>
            </a:pathLst>
          </a:custGeom>
          <a:noFill/>
          <a:ln w="4763" cap="flat">
            <a:solidFill>
              <a:srgbClr val="E2E2E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41"/>
          <p:cNvSpPr>
            <a:spLocks/>
          </p:cNvSpPr>
          <p:nvPr/>
        </p:nvSpPr>
        <p:spPr bwMode="auto">
          <a:xfrm>
            <a:off x="1652588" y="400051"/>
            <a:ext cx="4868863" cy="3783013"/>
          </a:xfrm>
          <a:custGeom>
            <a:avLst/>
            <a:gdLst>
              <a:gd name="T0" fmla="*/ 642 w 1199"/>
              <a:gd name="T1" fmla="*/ 36 h 933"/>
              <a:gd name="T2" fmla="*/ 1123 w 1199"/>
              <a:gd name="T3" fmla="*/ 435 h 933"/>
              <a:gd name="T4" fmla="*/ 809 w 1199"/>
              <a:gd name="T5" fmla="*/ 879 h 933"/>
              <a:gd name="T6" fmla="*/ 316 w 1199"/>
              <a:gd name="T7" fmla="*/ 874 h 933"/>
              <a:gd name="T8" fmla="*/ 70 w 1199"/>
              <a:gd name="T9" fmla="*/ 525 h 933"/>
              <a:gd name="T10" fmla="*/ 73 w 1199"/>
              <a:gd name="T11" fmla="*/ 504 h 933"/>
              <a:gd name="T12" fmla="*/ 158 w 1199"/>
              <a:gd name="T13" fmla="*/ 298 h 933"/>
              <a:gd name="T14" fmla="*/ 642 w 1199"/>
              <a:gd name="T15" fmla="*/ 3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933">
                <a:moveTo>
                  <a:pt x="642" y="36"/>
                </a:moveTo>
                <a:cubicBezTo>
                  <a:pt x="858" y="78"/>
                  <a:pt x="1047" y="154"/>
                  <a:pt x="1123" y="435"/>
                </a:cubicBezTo>
                <a:cubicBezTo>
                  <a:pt x="1199" y="717"/>
                  <a:pt x="1027" y="827"/>
                  <a:pt x="809" y="879"/>
                </a:cubicBezTo>
                <a:cubicBezTo>
                  <a:pt x="582" y="933"/>
                  <a:pt x="323" y="898"/>
                  <a:pt x="316" y="874"/>
                </a:cubicBezTo>
                <a:cubicBezTo>
                  <a:pt x="310" y="854"/>
                  <a:pt x="0" y="832"/>
                  <a:pt x="70" y="525"/>
                </a:cubicBezTo>
                <a:cubicBezTo>
                  <a:pt x="71" y="518"/>
                  <a:pt x="71" y="511"/>
                  <a:pt x="73" y="504"/>
                </a:cubicBezTo>
                <a:cubicBezTo>
                  <a:pt x="90" y="434"/>
                  <a:pt x="114" y="366"/>
                  <a:pt x="158" y="298"/>
                </a:cubicBezTo>
                <a:cubicBezTo>
                  <a:pt x="270" y="128"/>
                  <a:pt x="456" y="0"/>
                  <a:pt x="642" y="36"/>
                </a:cubicBezTo>
                <a:close/>
              </a:path>
            </a:pathLst>
          </a:custGeom>
          <a:noFill/>
          <a:ln w="4763" cap="flat">
            <a:solidFill>
              <a:srgbClr val="E0DF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42"/>
          <p:cNvSpPr>
            <a:spLocks/>
          </p:cNvSpPr>
          <p:nvPr/>
        </p:nvSpPr>
        <p:spPr bwMode="auto">
          <a:xfrm>
            <a:off x="1831976" y="461963"/>
            <a:ext cx="4637088" cy="3660775"/>
          </a:xfrm>
          <a:custGeom>
            <a:avLst/>
            <a:gdLst>
              <a:gd name="T0" fmla="*/ 619 w 1142"/>
              <a:gd name="T1" fmla="*/ 41 h 903"/>
              <a:gd name="T2" fmla="*/ 1072 w 1142"/>
              <a:gd name="T3" fmla="*/ 424 h 903"/>
              <a:gd name="T4" fmla="*/ 773 w 1142"/>
              <a:gd name="T5" fmla="*/ 847 h 903"/>
              <a:gd name="T6" fmla="*/ 297 w 1142"/>
              <a:gd name="T7" fmla="*/ 842 h 903"/>
              <a:gd name="T8" fmla="*/ 59 w 1142"/>
              <a:gd name="T9" fmla="*/ 507 h 903"/>
              <a:gd name="T10" fmla="*/ 62 w 1142"/>
              <a:gd name="T11" fmla="*/ 486 h 903"/>
              <a:gd name="T12" fmla="*/ 144 w 1142"/>
              <a:gd name="T13" fmla="*/ 287 h 903"/>
              <a:gd name="T14" fmla="*/ 619 w 1142"/>
              <a:gd name="T15" fmla="*/ 4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903">
                <a:moveTo>
                  <a:pt x="619" y="41"/>
                </a:moveTo>
                <a:cubicBezTo>
                  <a:pt x="824" y="86"/>
                  <a:pt x="1002" y="158"/>
                  <a:pt x="1072" y="424"/>
                </a:cubicBezTo>
                <a:cubicBezTo>
                  <a:pt x="1142" y="690"/>
                  <a:pt x="979" y="794"/>
                  <a:pt x="773" y="847"/>
                </a:cubicBezTo>
                <a:cubicBezTo>
                  <a:pt x="557" y="903"/>
                  <a:pt x="305" y="871"/>
                  <a:pt x="297" y="842"/>
                </a:cubicBezTo>
                <a:cubicBezTo>
                  <a:pt x="290" y="818"/>
                  <a:pt x="0" y="797"/>
                  <a:pt x="59" y="507"/>
                </a:cubicBezTo>
                <a:cubicBezTo>
                  <a:pt x="61" y="501"/>
                  <a:pt x="61" y="493"/>
                  <a:pt x="62" y="486"/>
                </a:cubicBezTo>
                <a:cubicBezTo>
                  <a:pt x="76" y="420"/>
                  <a:pt x="99" y="354"/>
                  <a:pt x="144" y="287"/>
                </a:cubicBezTo>
                <a:cubicBezTo>
                  <a:pt x="251" y="128"/>
                  <a:pt x="437" y="0"/>
                  <a:pt x="619" y="41"/>
                </a:cubicBezTo>
                <a:close/>
              </a:path>
            </a:pathLst>
          </a:custGeom>
          <a:noFill/>
          <a:ln w="4763" cap="flat">
            <a:solidFill>
              <a:srgbClr val="DEDDD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2006601" y="527051"/>
            <a:ext cx="4413250" cy="3538538"/>
          </a:xfrm>
          <a:custGeom>
            <a:avLst/>
            <a:gdLst>
              <a:gd name="T0" fmla="*/ 597 w 1087"/>
              <a:gd name="T1" fmla="*/ 45 h 873"/>
              <a:gd name="T2" fmla="*/ 1022 w 1087"/>
              <a:gd name="T3" fmla="*/ 411 h 873"/>
              <a:gd name="T4" fmla="*/ 739 w 1087"/>
              <a:gd name="T5" fmla="*/ 815 h 873"/>
              <a:gd name="T6" fmla="*/ 278 w 1087"/>
              <a:gd name="T7" fmla="*/ 808 h 873"/>
              <a:gd name="T8" fmla="*/ 50 w 1087"/>
              <a:gd name="T9" fmla="*/ 488 h 873"/>
              <a:gd name="T10" fmla="*/ 52 w 1087"/>
              <a:gd name="T11" fmla="*/ 468 h 873"/>
              <a:gd name="T12" fmla="*/ 131 w 1087"/>
              <a:gd name="T13" fmla="*/ 274 h 873"/>
              <a:gd name="T14" fmla="*/ 597 w 1087"/>
              <a:gd name="T15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7" h="873">
                <a:moveTo>
                  <a:pt x="597" y="45"/>
                </a:moveTo>
                <a:cubicBezTo>
                  <a:pt x="791" y="94"/>
                  <a:pt x="958" y="161"/>
                  <a:pt x="1022" y="411"/>
                </a:cubicBezTo>
                <a:cubicBezTo>
                  <a:pt x="1087" y="663"/>
                  <a:pt x="931" y="760"/>
                  <a:pt x="739" y="815"/>
                </a:cubicBezTo>
                <a:cubicBezTo>
                  <a:pt x="534" y="873"/>
                  <a:pt x="287" y="842"/>
                  <a:pt x="278" y="808"/>
                </a:cubicBezTo>
                <a:cubicBezTo>
                  <a:pt x="270" y="781"/>
                  <a:pt x="0" y="760"/>
                  <a:pt x="50" y="488"/>
                </a:cubicBezTo>
                <a:cubicBezTo>
                  <a:pt x="51" y="482"/>
                  <a:pt x="51" y="475"/>
                  <a:pt x="52" y="468"/>
                </a:cubicBezTo>
                <a:cubicBezTo>
                  <a:pt x="64" y="405"/>
                  <a:pt x="84" y="341"/>
                  <a:pt x="131" y="274"/>
                </a:cubicBezTo>
                <a:cubicBezTo>
                  <a:pt x="233" y="127"/>
                  <a:pt x="418" y="0"/>
                  <a:pt x="597" y="45"/>
                </a:cubicBezTo>
                <a:close/>
              </a:path>
            </a:pathLst>
          </a:custGeom>
          <a:noFill/>
          <a:ln w="4763" cap="flat">
            <a:solidFill>
              <a:srgbClr val="DCDBD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>
            <a:off x="2181226" y="587376"/>
            <a:ext cx="4189413" cy="3417888"/>
          </a:xfrm>
          <a:custGeom>
            <a:avLst/>
            <a:gdLst>
              <a:gd name="T0" fmla="*/ 575 w 1032"/>
              <a:gd name="T1" fmla="*/ 50 h 843"/>
              <a:gd name="T2" fmla="*/ 973 w 1032"/>
              <a:gd name="T3" fmla="*/ 400 h 843"/>
              <a:gd name="T4" fmla="*/ 705 w 1032"/>
              <a:gd name="T5" fmla="*/ 783 h 843"/>
              <a:gd name="T6" fmla="*/ 260 w 1032"/>
              <a:gd name="T7" fmla="*/ 776 h 843"/>
              <a:gd name="T8" fmla="*/ 41 w 1032"/>
              <a:gd name="T9" fmla="*/ 470 h 843"/>
              <a:gd name="T10" fmla="*/ 42 w 1032"/>
              <a:gd name="T11" fmla="*/ 451 h 843"/>
              <a:gd name="T12" fmla="*/ 118 w 1032"/>
              <a:gd name="T13" fmla="*/ 262 h 843"/>
              <a:gd name="T14" fmla="*/ 575 w 1032"/>
              <a:gd name="T15" fmla="*/ 5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843">
                <a:moveTo>
                  <a:pt x="575" y="50"/>
                </a:moveTo>
                <a:cubicBezTo>
                  <a:pt x="757" y="102"/>
                  <a:pt x="913" y="165"/>
                  <a:pt x="973" y="400"/>
                </a:cubicBezTo>
                <a:cubicBezTo>
                  <a:pt x="1032" y="636"/>
                  <a:pt x="884" y="728"/>
                  <a:pt x="705" y="783"/>
                </a:cubicBezTo>
                <a:cubicBezTo>
                  <a:pt x="510" y="843"/>
                  <a:pt x="270" y="814"/>
                  <a:pt x="260" y="776"/>
                </a:cubicBezTo>
                <a:cubicBezTo>
                  <a:pt x="251" y="744"/>
                  <a:pt x="0" y="725"/>
                  <a:pt x="41" y="470"/>
                </a:cubicBezTo>
                <a:cubicBezTo>
                  <a:pt x="42" y="464"/>
                  <a:pt x="41" y="457"/>
                  <a:pt x="42" y="451"/>
                </a:cubicBezTo>
                <a:cubicBezTo>
                  <a:pt x="52" y="391"/>
                  <a:pt x="70" y="329"/>
                  <a:pt x="118" y="262"/>
                </a:cubicBezTo>
                <a:cubicBezTo>
                  <a:pt x="214" y="127"/>
                  <a:pt x="400" y="0"/>
                  <a:pt x="575" y="50"/>
                </a:cubicBezTo>
                <a:close/>
              </a:path>
            </a:pathLst>
          </a:custGeom>
          <a:noFill/>
          <a:ln w="4763" cap="flat">
            <a:solidFill>
              <a:srgbClr val="DAD9D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45"/>
          <p:cNvSpPr>
            <a:spLocks/>
          </p:cNvSpPr>
          <p:nvPr/>
        </p:nvSpPr>
        <p:spPr bwMode="auto">
          <a:xfrm>
            <a:off x="2355851" y="647701"/>
            <a:ext cx="3962400" cy="3300413"/>
          </a:xfrm>
          <a:custGeom>
            <a:avLst/>
            <a:gdLst>
              <a:gd name="T0" fmla="*/ 553 w 976"/>
              <a:gd name="T1" fmla="*/ 55 h 814"/>
              <a:gd name="T2" fmla="*/ 923 w 976"/>
              <a:gd name="T3" fmla="*/ 388 h 814"/>
              <a:gd name="T4" fmla="*/ 670 w 976"/>
              <a:gd name="T5" fmla="*/ 751 h 814"/>
              <a:gd name="T6" fmla="*/ 241 w 976"/>
              <a:gd name="T7" fmla="*/ 743 h 814"/>
              <a:gd name="T8" fmla="*/ 32 w 976"/>
              <a:gd name="T9" fmla="*/ 452 h 814"/>
              <a:gd name="T10" fmla="*/ 32 w 976"/>
              <a:gd name="T11" fmla="*/ 434 h 814"/>
              <a:gd name="T12" fmla="*/ 104 w 976"/>
              <a:gd name="T13" fmla="*/ 250 h 814"/>
              <a:gd name="T14" fmla="*/ 553 w 976"/>
              <a:gd name="T15" fmla="*/ 5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814">
                <a:moveTo>
                  <a:pt x="553" y="55"/>
                </a:moveTo>
                <a:cubicBezTo>
                  <a:pt x="724" y="109"/>
                  <a:pt x="869" y="168"/>
                  <a:pt x="923" y="388"/>
                </a:cubicBezTo>
                <a:cubicBezTo>
                  <a:pt x="976" y="609"/>
                  <a:pt x="837" y="695"/>
                  <a:pt x="670" y="751"/>
                </a:cubicBezTo>
                <a:cubicBezTo>
                  <a:pt x="487" y="814"/>
                  <a:pt x="253" y="787"/>
                  <a:pt x="241" y="743"/>
                </a:cubicBezTo>
                <a:cubicBezTo>
                  <a:pt x="231" y="708"/>
                  <a:pt x="0" y="689"/>
                  <a:pt x="32" y="452"/>
                </a:cubicBezTo>
                <a:cubicBezTo>
                  <a:pt x="33" y="446"/>
                  <a:pt x="31" y="440"/>
                  <a:pt x="32" y="434"/>
                </a:cubicBezTo>
                <a:cubicBezTo>
                  <a:pt x="40" y="377"/>
                  <a:pt x="56" y="317"/>
                  <a:pt x="104" y="250"/>
                </a:cubicBezTo>
                <a:cubicBezTo>
                  <a:pt x="195" y="127"/>
                  <a:pt x="381" y="0"/>
                  <a:pt x="553" y="55"/>
                </a:cubicBezTo>
                <a:close/>
              </a:path>
            </a:pathLst>
          </a:custGeom>
          <a:noFill/>
          <a:ln w="4763" cap="flat">
            <a:solidFill>
              <a:srgbClr val="D8D7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46"/>
          <p:cNvSpPr>
            <a:spLocks/>
          </p:cNvSpPr>
          <p:nvPr/>
        </p:nvSpPr>
        <p:spPr bwMode="auto">
          <a:xfrm>
            <a:off x="2525713" y="704851"/>
            <a:ext cx="3744913" cy="3186113"/>
          </a:xfrm>
          <a:custGeom>
            <a:avLst/>
            <a:gdLst>
              <a:gd name="T0" fmla="*/ 532 w 922"/>
              <a:gd name="T1" fmla="*/ 60 h 786"/>
              <a:gd name="T2" fmla="*/ 874 w 922"/>
              <a:gd name="T3" fmla="*/ 378 h 786"/>
              <a:gd name="T4" fmla="*/ 637 w 922"/>
              <a:gd name="T5" fmla="*/ 721 h 786"/>
              <a:gd name="T6" fmla="*/ 224 w 922"/>
              <a:gd name="T7" fmla="*/ 712 h 786"/>
              <a:gd name="T8" fmla="*/ 23 w 922"/>
              <a:gd name="T9" fmla="*/ 435 h 786"/>
              <a:gd name="T10" fmla="*/ 23 w 922"/>
              <a:gd name="T11" fmla="*/ 417 h 786"/>
              <a:gd name="T12" fmla="*/ 92 w 922"/>
              <a:gd name="T13" fmla="*/ 239 h 786"/>
              <a:gd name="T14" fmla="*/ 532 w 922"/>
              <a:gd name="T15" fmla="*/ 6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786">
                <a:moveTo>
                  <a:pt x="532" y="60"/>
                </a:moveTo>
                <a:cubicBezTo>
                  <a:pt x="692" y="117"/>
                  <a:pt x="826" y="173"/>
                  <a:pt x="874" y="378"/>
                </a:cubicBezTo>
                <a:cubicBezTo>
                  <a:pt x="922" y="583"/>
                  <a:pt x="791" y="663"/>
                  <a:pt x="637" y="721"/>
                </a:cubicBezTo>
                <a:cubicBezTo>
                  <a:pt x="464" y="786"/>
                  <a:pt x="237" y="760"/>
                  <a:pt x="224" y="712"/>
                </a:cubicBezTo>
                <a:cubicBezTo>
                  <a:pt x="213" y="672"/>
                  <a:pt x="0" y="654"/>
                  <a:pt x="23" y="435"/>
                </a:cubicBezTo>
                <a:cubicBezTo>
                  <a:pt x="24" y="430"/>
                  <a:pt x="22" y="423"/>
                  <a:pt x="23" y="417"/>
                </a:cubicBezTo>
                <a:cubicBezTo>
                  <a:pt x="28" y="365"/>
                  <a:pt x="42" y="306"/>
                  <a:pt x="92" y="239"/>
                </a:cubicBezTo>
                <a:cubicBezTo>
                  <a:pt x="176" y="127"/>
                  <a:pt x="363" y="0"/>
                  <a:pt x="532" y="60"/>
                </a:cubicBezTo>
                <a:close/>
              </a:path>
            </a:pathLst>
          </a:custGeom>
          <a:noFill/>
          <a:ln w="4763" cap="flat">
            <a:solidFill>
              <a:srgbClr val="D6D5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47"/>
          <p:cNvSpPr>
            <a:spLocks/>
          </p:cNvSpPr>
          <p:nvPr/>
        </p:nvSpPr>
        <p:spPr bwMode="auto">
          <a:xfrm>
            <a:off x="2695576" y="765176"/>
            <a:ext cx="3521075" cy="3065463"/>
          </a:xfrm>
          <a:custGeom>
            <a:avLst/>
            <a:gdLst>
              <a:gd name="T0" fmla="*/ 511 w 867"/>
              <a:gd name="T1" fmla="*/ 65 h 756"/>
              <a:gd name="T2" fmla="*/ 825 w 867"/>
              <a:gd name="T3" fmla="*/ 366 h 756"/>
              <a:gd name="T4" fmla="*/ 604 w 867"/>
              <a:gd name="T5" fmla="*/ 689 h 756"/>
              <a:gd name="T6" fmla="*/ 206 w 867"/>
              <a:gd name="T7" fmla="*/ 679 h 756"/>
              <a:gd name="T8" fmla="*/ 15 w 867"/>
              <a:gd name="T9" fmla="*/ 417 h 756"/>
              <a:gd name="T10" fmla="*/ 13 w 867"/>
              <a:gd name="T11" fmla="*/ 400 h 756"/>
              <a:gd name="T12" fmla="*/ 80 w 867"/>
              <a:gd name="T13" fmla="*/ 227 h 756"/>
              <a:gd name="T14" fmla="*/ 511 w 867"/>
              <a:gd name="T15" fmla="*/ 6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" h="756">
                <a:moveTo>
                  <a:pt x="511" y="65"/>
                </a:moveTo>
                <a:cubicBezTo>
                  <a:pt x="659" y="124"/>
                  <a:pt x="783" y="177"/>
                  <a:pt x="825" y="366"/>
                </a:cubicBezTo>
                <a:cubicBezTo>
                  <a:pt x="867" y="557"/>
                  <a:pt x="744" y="631"/>
                  <a:pt x="604" y="689"/>
                </a:cubicBezTo>
                <a:cubicBezTo>
                  <a:pt x="441" y="756"/>
                  <a:pt x="221" y="732"/>
                  <a:pt x="206" y="679"/>
                </a:cubicBezTo>
                <a:cubicBezTo>
                  <a:pt x="194" y="636"/>
                  <a:pt x="0" y="618"/>
                  <a:pt x="15" y="417"/>
                </a:cubicBezTo>
                <a:cubicBezTo>
                  <a:pt x="16" y="412"/>
                  <a:pt x="13" y="406"/>
                  <a:pt x="13" y="400"/>
                </a:cubicBezTo>
                <a:cubicBezTo>
                  <a:pt x="17" y="351"/>
                  <a:pt x="29" y="294"/>
                  <a:pt x="80" y="227"/>
                </a:cubicBezTo>
                <a:cubicBezTo>
                  <a:pt x="158" y="127"/>
                  <a:pt x="346" y="0"/>
                  <a:pt x="511" y="65"/>
                </a:cubicBezTo>
                <a:close/>
              </a:path>
            </a:pathLst>
          </a:custGeom>
          <a:noFill/>
          <a:ln w="4763" cap="flat">
            <a:solidFill>
              <a:srgbClr val="D4D3D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48"/>
          <p:cNvSpPr>
            <a:spLocks/>
          </p:cNvSpPr>
          <p:nvPr/>
        </p:nvSpPr>
        <p:spPr bwMode="auto">
          <a:xfrm>
            <a:off x="2867026" y="822326"/>
            <a:ext cx="3302000" cy="2955925"/>
          </a:xfrm>
          <a:custGeom>
            <a:avLst/>
            <a:gdLst>
              <a:gd name="T0" fmla="*/ 490 w 813"/>
              <a:gd name="T1" fmla="*/ 71 h 729"/>
              <a:gd name="T2" fmla="*/ 776 w 813"/>
              <a:gd name="T3" fmla="*/ 356 h 729"/>
              <a:gd name="T4" fmla="*/ 571 w 813"/>
              <a:gd name="T5" fmla="*/ 659 h 729"/>
              <a:gd name="T6" fmla="*/ 189 w 813"/>
              <a:gd name="T7" fmla="*/ 648 h 729"/>
              <a:gd name="T8" fmla="*/ 7 w 813"/>
              <a:gd name="T9" fmla="*/ 400 h 729"/>
              <a:gd name="T10" fmla="*/ 4 w 813"/>
              <a:gd name="T11" fmla="*/ 384 h 729"/>
              <a:gd name="T12" fmla="*/ 68 w 813"/>
              <a:gd name="T13" fmla="*/ 217 h 729"/>
              <a:gd name="T14" fmla="*/ 490 w 813"/>
              <a:gd name="T15" fmla="*/ 71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729">
                <a:moveTo>
                  <a:pt x="490" y="71"/>
                </a:moveTo>
                <a:cubicBezTo>
                  <a:pt x="627" y="132"/>
                  <a:pt x="740" y="182"/>
                  <a:pt x="776" y="356"/>
                </a:cubicBezTo>
                <a:cubicBezTo>
                  <a:pt x="813" y="531"/>
                  <a:pt x="698" y="600"/>
                  <a:pt x="571" y="659"/>
                </a:cubicBezTo>
                <a:cubicBezTo>
                  <a:pt x="418" y="729"/>
                  <a:pt x="205" y="706"/>
                  <a:pt x="189" y="648"/>
                </a:cubicBezTo>
                <a:cubicBezTo>
                  <a:pt x="176" y="600"/>
                  <a:pt x="0" y="583"/>
                  <a:pt x="7" y="400"/>
                </a:cubicBezTo>
                <a:cubicBezTo>
                  <a:pt x="7" y="395"/>
                  <a:pt x="4" y="389"/>
                  <a:pt x="4" y="384"/>
                </a:cubicBezTo>
                <a:cubicBezTo>
                  <a:pt x="6" y="338"/>
                  <a:pt x="16" y="283"/>
                  <a:pt x="68" y="217"/>
                </a:cubicBezTo>
                <a:cubicBezTo>
                  <a:pt x="139" y="127"/>
                  <a:pt x="328" y="0"/>
                  <a:pt x="490" y="71"/>
                </a:cubicBezTo>
                <a:close/>
              </a:path>
            </a:pathLst>
          </a:custGeom>
          <a:noFill/>
          <a:ln w="4763" cap="flat">
            <a:solidFill>
              <a:srgbClr val="D2D1D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49"/>
          <p:cNvSpPr>
            <a:spLocks/>
          </p:cNvSpPr>
          <p:nvPr/>
        </p:nvSpPr>
        <p:spPr bwMode="auto">
          <a:xfrm>
            <a:off x="3017194" y="1094587"/>
            <a:ext cx="2996944" cy="2515975"/>
          </a:xfrm>
          <a:custGeom>
            <a:avLst/>
            <a:gdLst>
              <a:gd name="T0" fmla="*/ 500 w 789"/>
              <a:gd name="T1" fmla="*/ 77 h 701"/>
              <a:gd name="T2" fmla="*/ 759 w 789"/>
              <a:gd name="T3" fmla="*/ 345 h 701"/>
              <a:gd name="T4" fmla="*/ 568 w 789"/>
              <a:gd name="T5" fmla="*/ 628 h 701"/>
              <a:gd name="T6" fmla="*/ 203 w 789"/>
              <a:gd name="T7" fmla="*/ 616 h 701"/>
              <a:gd name="T8" fmla="*/ 30 w 789"/>
              <a:gd name="T9" fmla="*/ 383 h 701"/>
              <a:gd name="T10" fmla="*/ 26 w 789"/>
              <a:gd name="T11" fmla="*/ 368 h 701"/>
              <a:gd name="T12" fmla="*/ 87 w 789"/>
              <a:gd name="T13" fmla="*/ 206 h 701"/>
              <a:gd name="T14" fmla="*/ 500 w 789"/>
              <a:gd name="T15" fmla="*/ 77 h 701"/>
              <a:gd name="connsiteX0" fmla="*/ 6007 w 9355"/>
              <a:gd name="connsiteY0" fmla="*/ 341 h 8854"/>
              <a:gd name="connsiteX1" fmla="*/ 9290 w 9355"/>
              <a:gd name="connsiteY1" fmla="*/ 4165 h 8854"/>
              <a:gd name="connsiteX2" fmla="*/ 6869 w 9355"/>
              <a:gd name="connsiteY2" fmla="*/ 8202 h 8854"/>
              <a:gd name="connsiteX3" fmla="*/ 2243 w 9355"/>
              <a:gd name="connsiteY3" fmla="*/ 8030 h 8854"/>
              <a:gd name="connsiteX4" fmla="*/ 50 w 9355"/>
              <a:gd name="connsiteY4" fmla="*/ 4707 h 8854"/>
              <a:gd name="connsiteX5" fmla="*/ 0 w 9355"/>
              <a:gd name="connsiteY5" fmla="*/ 4493 h 8854"/>
              <a:gd name="connsiteX6" fmla="*/ 773 w 9355"/>
              <a:gd name="connsiteY6" fmla="*/ 2182 h 8854"/>
              <a:gd name="connsiteX7" fmla="*/ 6007 w 9355"/>
              <a:gd name="connsiteY7" fmla="*/ 341 h 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5" h="8854">
                <a:moveTo>
                  <a:pt x="6007" y="341"/>
                </a:moveTo>
                <a:cubicBezTo>
                  <a:pt x="7604" y="1226"/>
                  <a:pt x="8884" y="1911"/>
                  <a:pt x="9290" y="4165"/>
                </a:cubicBezTo>
                <a:cubicBezTo>
                  <a:pt x="9670" y="6447"/>
                  <a:pt x="8327" y="7360"/>
                  <a:pt x="6869" y="8202"/>
                </a:cubicBezTo>
                <a:cubicBezTo>
                  <a:pt x="5069" y="9243"/>
                  <a:pt x="2458" y="8929"/>
                  <a:pt x="2243" y="8030"/>
                </a:cubicBezTo>
                <a:cubicBezTo>
                  <a:pt x="2053" y="7303"/>
                  <a:pt x="46" y="7049"/>
                  <a:pt x="50" y="4707"/>
                </a:cubicBezTo>
                <a:cubicBezTo>
                  <a:pt x="38" y="4650"/>
                  <a:pt x="0" y="4564"/>
                  <a:pt x="0" y="4493"/>
                </a:cubicBezTo>
                <a:cubicBezTo>
                  <a:pt x="0" y="3879"/>
                  <a:pt x="88" y="3123"/>
                  <a:pt x="773" y="2182"/>
                </a:cubicBezTo>
                <a:cubicBezTo>
                  <a:pt x="1584" y="1055"/>
                  <a:pt x="3992" y="-757"/>
                  <a:pt x="6007" y="341"/>
                </a:cubicBezTo>
                <a:close/>
              </a:path>
            </a:pathLst>
          </a:custGeom>
          <a:noFill/>
          <a:ln w="4763" cap="flat">
            <a:solidFill>
              <a:srgbClr val="D0CFC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0"/>
          <p:cNvSpPr>
            <a:spLocks/>
          </p:cNvSpPr>
          <p:nvPr/>
        </p:nvSpPr>
        <p:spPr bwMode="auto">
          <a:xfrm>
            <a:off x="3146617" y="1155074"/>
            <a:ext cx="2835017" cy="2396587"/>
          </a:xfrm>
          <a:custGeom>
            <a:avLst/>
            <a:gdLst>
              <a:gd name="T0" fmla="*/ 480 w 736"/>
              <a:gd name="T1" fmla="*/ 84 h 674"/>
              <a:gd name="T2" fmla="*/ 711 w 736"/>
              <a:gd name="T3" fmla="*/ 336 h 674"/>
              <a:gd name="T4" fmla="*/ 536 w 736"/>
              <a:gd name="T5" fmla="*/ 598 h 674"/>
              <a:gd name="T6" fmla="*/ 186 w 736"/>
              <a:gd name="T7" fmla="*/ 586 h 674"/>
              <a:gd name="T8" fmla="*/ 22 w 736"/>
              <a:gd name="T9" fmla="*/ 367 h 674"/>
              <a:gd name="T10" fmla="*/ 18 w 736"/>
              <a:gd name="T11" fmla="*/ 352 h 674"/>
              <a:gd name="T12" fmla="*/ 76 w 736"/>
              <a:gd name="T13" fmla="*/ 196 h 674"/>
              <a:gd name="T14" fmla="*/ 480 w 736"/>
              <a:gd name="T15" fmla="*/ 84 h 674"/>
              <a:gd name="connsiteX0" fmla="*/ 6293 w 9484"/>
              <a:gd name="connsiteY0" fmla="*/ 429 h 8772"/>
              <a:gd name="connsiteX1" fmla="*/ 9431 w 9484"/>
              <a:gd name="connsiteY1" fmla="*/ 4168 h 8772"/>
              <a:gd name="connsiteX2" fmla="*/ 7054 w 9484"/>
              <a:gd name="connsiteY2" fmla="*/ 8055 h 8772"/>
              <a:gd name="connsiteX3" fmla="*/ 2298 w 9484"/>
              <a:gd name="connsiteY3" fmla="*/ 7877 h 8772"/>
              <a:gd name="connsiteX4" fmla="*/ 70 w 9484"/>
              <a:gd name="connsiteY4" fmla="*/ 4628 h 8772"/>
              <a:gd name="connsiteX5" fmla="*/ 16 w 9484"/>
              <a:gd name="connsiteY5" fmla="*/ 4406 h 8772"/>
              <a:gd name="connsiteX6" fmla="*/ 804 w 9484"/>
              <a:gd name="connsiteY6" fmla="*/ 2091 h 8772"/>
              <a:gd name="connsiteX7" fmla="*/ 6293 w 9484"/>
              <a:gd name="connsiteY7" fmla="*/ 429 h 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4" h="8772">
                <a:moveTo>
                  <a:pt x="6293" y="429"/>
                </a:moveTo>
                <a:cubicBezTo>
                  <a:pt x="7855" y="1349"/>
                  <a:pt x="9092" y="2047"/>
                  <a:pt x="9431" y="4168"/>
                </a:cubicBezTo>
                <a:cubicBezTo>
                  <a:pt x="9771" y="6305"/>
                  <a:pt x="8426" y="7180"/>
                  <a:pt x="7054" y="8055"/>
                </a:cubicBezTo>
                <a:cubicBezTo>
                  <a:pt x="5274" y="9183"/>
                  <a:pt x="2556" y="8871"/>
                  <a:pt x="2298" y="7877"/>
                </a:cubicBezTo>
                <a:cubicBezTo>
                  <a:pt x="2094" y="7047"/>
                  <a:pt x="248" y="6961"/>
                  <a:pt x="70" y="4628"/>
                </a:cubicBezTo>
                <a:cubicBezTo>
                  <a:pt x="56" y="4569"/>
                  <a:pt x="16" y="4480"/>
                  <a:pt x="16" y="4406"/>
                </a:cubicBezTo>
                <a:cubicBezTo>
                  <a:pt x="-12" y="3827"/>
                  <a:pt x="-93" y="2922"/>
                  <a:pt x="804" y="2091"/>
                </a:cubicBezTo>
                <a:cubicBezTo>
                  <a:pt x="1388" y="934"/>
                  <a:pt x="4187" y="-817"/>
                  <a:pt x="6293" y="429"/>
                </a:cubicBezTo>
                <a:close/>
              </a:path>
            </a:pathLst>
          </a:custGeom>
          <a:noFill/>
          <a:ln w="4763" cap="flat">
            <a:solidFill>
              <a:srgbClr val="CECDC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51"/>
          <p:cNvSpPr>
            <a:spLocks/>
          </p:cNvSpPr>
          <p:nvPr/>
        </p:nvSpPr>
        <p:spPr bwMode="auto">
          <a:xfrm>
            <a:off x="3273663" y="1219921"/>
            <a:ext cx="2674342" cy="2275516"/>
          </a:xfrm>
          <a:custGeom>
            <a:avLst/>
            <a:gdLst>
              <a:gd name="T0" fmla="*/ 463 w 686"/>
              <a:gd name="T1" fmla="*/ 91 h 648"/>
              <a:gd name="T2" fmla="*/ 666 w 686"/>
              <a:gd name="T3" fmla="*/ 326 h 648"/>
              <a:gd name="T4" fmla="*/ 507 w 686"/>
              <a:gd name="T5" fmla="*/ 569 h 648"/>
              <a:gd name="T6" fmla="*/ 173 w 686"/>
              <a:gd name="T7" fmla="*/ 555 h 648"/>
              <a:gd name="T8" fmla="*/ 18 w 686"/>
              <a:gd name="T9" fmla="*/ 351 h 648"/>
              <a:gd name="T10" fmla="*/ 13 w 686"/>
              <a:gd name="T11" fmla="*/ 337 h 648"/>
              <a:gd name="T12" fmla="*/ 67 w 686"/>
              <a:gd name="T13" fmla="*/ 186 h 648"/>
              <a:gd name="T14" fmla="*/ 463 w 686"/>
              <a:gd name="T15" fmla="*/ 91 h 648"/>
              <a:gd name="connsiteX0" fmla="*/ 6600 w 9599"/>
              <a:gd name="connsiteY0" fmla="*/ 507 h 8661"/>
              <a:gd name="connsiteX1" fmla="*/ 9559 w 9599"/>
              <a:gd name="connsiteY1" fmla="*/ 4134 h 8661"/>
              <a:gd name="connsiteX2" fmla="*/ 7242 w 9599"/>
              <a:gd name="connsiteY2" fmla="*/ 7884 h 8661"/>
              <a:gd name="connsiteX3" fmla="*/ 2373 w 9599"/>
              <a:gd name="connsiteY3" fmla="*/ 7668 h 8661"/>
              <a:gd name="connsiteX4" fmla="*/ 113 w 9599"/>
              <a:gd name="connsiteY4" fmla="*/ 4520 h 8661"/>
              <a:gd name="connsiteX5" fmla="*/ 41 w 9599"/>
              <a:gd name="connsiteY5" fmla="*/ 4304 h 8661"/>
              <a:gd name="connsiteX6" fmla="*/ 828 w 9599"/>
              <a:gd name="connsiteY6" fmla="*/ 1973 h 8661"/>
              <a:gd name="connsiteX7" fmla="*/ 6600 w 9599"/>
              <a:gd name="connsiteY7" fmla="*/ 507 h 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9" h="8661">
                <a:moveTo>
                  <a:pt x="6600" y="507"/>
                </a:moveTo>
                <a:cubicBezTo>
                  <a:pt x="8116" y="1480"/>
                  <a:pt x="9268" y="2159"/>
                  <a:pt x="9559" y="4134"/>
                </a:cubicBezTo>
                <a:cubicBezTo>
                  <a:pt x="9851" y="6140"/>
                  <a:pt x="8524" y="6973"/>
                  <a:pt x="7242" y="7884"/>
                </a:cubicBezTo>
                <a:cubicBezTo>
                  <a:pt x="5478" y="9103"/>
                  <a:pt x="2664" y="8779"/>
                  <a:pt x="2373" y="7668"/>
                </a:cubicBezTo>
                <a:cubicBezTo>
                  <a:pt x="2125" y="6757"/>
                  <a:pt x="424" y="6583"/>
                  <a:pt x="113" y="4520"/>
                </a:cubicBezTo>
                <a:cubicBezTo>
                  <a:pt x="99" y="4458"/>
                  <a:pt x="41" y="4381"/>
                  <a:pt x="41" y="4304"/>
                </a:cubicBezTo>
                <a:cubicBezTo>
                  <a:pt x="-18" y="3748"/>
                  <a:pt x="-149" y="2822"/>
                  <a:pt x="828" y="1973"/>
                </a:cubicBezTo>
                <a:cubicBezTo>
                  <a:pt x="1382" y="955"/>
                  <a:pt x="4385" y="-897"/>
                  <a:pt x="6600" y="507"/>
                </a:cubicBezTo>
                <a:close/>
              </a:path>
            </a:pathLst>
          </a:custGeom>
          <a:noFill/>
          <a:ln w="4763" cap="flat">
            <a:solidFill>
              <a:srgbClr val="CCCB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2"/>
          <p:cNvSpPr>
            <a:spLocks/>
          </p:cNvSpPr>
          <p:nvPr/>
        </p:nvSpPr>
        <p:spPr bwMode="auto">
          <a:xfrm>
            <a:off x="3401983" y="1283555"/>
            <a:ext cx="2513290" cy="2158820"/>
          </a:xfrm>
          <a:custGeom>
            <a:avLst/>
            <a:gdLst>
              <a:gd name="T0" fmla="*/ 456 w 645"/>
              <a:gd name="T1" fmla="*/ 98 h 623"/>
              <a:gd name="T2" fmla="*/ 631 w 645"/>
              <a:gd name="T3" fmla="*/ 317 h 623"/>
              <a:gd name="T4" fmla="*/ 487 w 645"/>
              <a:gd name="T5" fmla="*/ 539 h 623"/>
              <a:gd name="T6" fmla="*/ 169 w 645"/>
              <a:gd name="T7" fmla="*/ 525 h 623"/>
              <a:gd name="T8" fmla="*/ 24 w 645"/>
              <a:gd name="T9" fmla="*/ 335 h 623"/>
              <a:gd name="T10" fmla="*/ 18 w 645"/>
              <a:gd name="T11" fmla="*/ 322 h 623"/>
              <a:gd name="T12" fmla="*/ 69 w 645"/>
              <a:gd name="T13" fmla="*/ 176 h 623"/>
              <a:gd name="T14" fmla="*/ 456 w 645"/>
              <a:gd name="T15" fmla="*/ 98 h 623"/>
              <a:gd name="connsiteX0" fmla="*/ 6858 w 9595"/>
              <a:gd name="connsiteY0" fmla="*/ 596 h 8542"/>
              <a:gd name="connsiteX1" fmla="*/ 9571 w 9595"/>
              <a:gd name="connsiteY1" fmla="*/ 4111 h 8542"/>
              <a:gd name="connsiteX2" fmla="*/ 7338 w 9595"/>
              <a:gd name="connsiteY2" fmla="*/ 7675 h 8542"/>
              <a:gd name="connsiteX3" fmla="*/ 2408 w 9595"/>
              <a:gd name="connsiteY3" fmla="*/ 7450 h 8542"/>
              <a:gd name="connsiteX4" fmla="*/ 160 w 9595"/>
              <a:gd name="connsiteY4" fmla="*/ 4400 h 8542"/>
              <a:gd name="connsiteX5" fmla="*/ 67 w 9595"/>
              <a:gd name="connsiteY5" fmla="*/ 4192 h 8542"/>
              <a:gd name="connsiteX6" fmla="*/ 858 w 9595"/>
              <a:gd name="connsiteY6" fmla="*/ 1848 h 8542"/>
              <a:gd name="connsiteX7" fmla="*/ 6858 w 9595"/>
              <a:gd name="connsiteY7" fmla="*/ 596 h 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" h="8542">
                <a:moveTo>
                  <a:pt x="6858" y="596"/>
                </a:moveTo>
                <a:cubicBezTo>
                  <a:pt x="8315" y="1607"/>
                  <a:pt x="9354" y="2297"/>
                  <a:pt x="9571" y="4111"/>
                </a:cubicBezTo>
                <a:cubicBezTo>
                  <a:pt x="9788" y="5941"/>
                  <a:pt x="8517" y="6744"/>
                  <a:pt x="7338" y="7675"/>
                </a:cubicBezTo>
                <a:cubicBezTo>
                  <a:pt x="5633" y="9023"/>
                  <a:pt x="2749" y="8686"/>
                  <a:pt x="2408" y="7450"/>
                </a:cubicBezTo>
                <a:cubicBezTo>
                  <a:pt x="2145" y="6423"/>
                  <a:pt x="549" y="6115"/>
                  <a:pt x="160" y="4400"/>
                </a:cubicBezTo>
                <a:cubicBezTo>
                  <a:pt x="129" y="4352"/>
                  <a:pt x="83" y="4256"/>
                  <a:pt x="67" y="4192"/>
                </a:cubicBezTo>
                <a:cubicBezTo>
                  <a:pt x="-10" y="3678"/>
                  <a:pt x="-212" y="2715"/>
                  <a:pt x="858" y="1848"/>
                </a:cubicBezTo>
                <a:cubicBezTo>
                  <a:pt x="1354" y="965"/>
                  <a:pt x="4579" y="-977"/>
                  <a:pt x="6858" y="596"/>
                </a:cubicBezTo>
                <a:close/>
              </a:path>
            </a:pathLst>
          </a:custGeom>
          <a:noFill/>
          <a:ln w="4763" cap="flat">
            <a:solidFill>
              <a:srgbClr val="CAC9C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>
            <a:off x="3525514" y="1343191"/>
            <a:ext cx="2357432" cy="2043039"/>
          </a:xfrm>
          <a:custGeom>
            <a:avLst/>
            <a:gdLst>
              <a:gd name="T0" fmla="*/ 449 w 605"/>
              <a:gd name="T1" fmla="*/ 107 h 600"/>
              <a:gd name="T2" fmla="*/ 596 w 605"/>
              <a:gd name="T3" fmla="*/ 309 h 600"/>
              <a:gd name="T4" fmla="*/ 468 w 605"/>
              <a:gd name="T5" fmla="*/ 511 h 600"/>
              <a:gd name="T6" fmla="*/ 166 w 605"/>
              <a:gd name="T7" fmla="*/ 496 h 600"/>
              <a:gd name="T8" fmla="*/ 30 w 605"/>
              <a:gd name="T9" fmla="*/ 321 h 600"/>
              <a:gd name="T10" fmla="*/ 23 w 605"/>
              <a:gd name="T11" fmla="*/ 309 h 600"/>
              <a:gd name="T12" fmla="*/ 71 w 605"/>
              <a:gd name="T13" fmla="*/ 169 h 600"/>
              <a:gd name="T14" fmla="*/ 449 w 605"/>
              <a:gd name="T15" fmla="*/ 107 h 600"/>
              <a:gd name="connsiteX0" fmla="*/ 7151 w 9593"/>
              <a:gd name="connsiteY0" fmla="*/ 706 h 8395"/>
              <a:gd name="connsiteX1" fmla="*/ 9581 w 9593"/>
              <a:gd name="connsiteY1" fmla="*/ 4073 h 8395"/>
              <a:gd name="connsiteX2" fmla="*/ 7466 w 9593"/>
              <a:gd name="connsiteY2" fmla="*/ 7440 h 8395"/>
              <a:gd name="connsiteX3" fmla="*/ 2474 w 9593"/>
              <a:gd name="connsiteY3" fmla="*/ 7190 h 8395"/>
              <a:gd name="connsiteX4" fmla="*/ 226 w 9593"/>
              <a:gd name="connsiteY4" fmla="*/ 4273 h 8395"/>
              <a:gd name="connsiteX5" fmla="*/ 110 w 9593"/>
              <a:gd name="connsiteY5" fmla="*/ 4073 h 8395"/>
              <a:gd name="connsiteX6" fmla="*/ 904 w 9593"/>
              <a:gd name="connsiteY6" fmla="*/ 1740 h 8395"/>
              <a:gd name="connsiteX7" fmla="*/ 7151 w 9593"/>
              <a:gd name="connsiteY7" fmla="*/ 706 h 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3" h="8395">
                <a:moveTo>
                  <a:pt x="7151" y="706"/>
                </a:moveTo>
                <a:cubicBezTo>
                  <a:pt x="8523" y="1756"/>
                  <a:pt x="9449" y="2456"/>
                  <a:pt x="9581" y="4073"/>
                </a:cubicBezTo>
                <a:cubicBezTo>
                  <a:pt x="9730" y="5723"/>
                  <a:pt x="8523" y="6506"/>
                  <a:pt x="7466" y="7440"/>
                </a:cubicBezTo>
                <a:cubicBezTo>
                  <a:pt x="5829" y="8923"/>
                  <a:pt x="2854" y="8556"/>
                  <a:pt x="2474" y="7190"/>
                </a:cubicBezTo>
                <a:cubicBezTo>
                  <a:pt x="2160" y="6073"/>
                  <a:pt x="612" y="5772"/>
                  <a:pt x="226" y="4273"/>
                </a:cubicBezTo>
                <a:cubicBezTo>
                  <a:pt x="193" y="4223"/>
                  <a:pt x="127" y="4140"/>
                  <a:pt x="110" y="4073"/>
                </a:cubicBezTo>
                <a:cubicBezTo>
                  <a:pt x="-6" y="3590"/>
                  <a:pt x="-270" y="2606"/>
                  <a:pt x="904" y="1740"/>
                </a:cubicBezTo>
                <a:cubicBezTo>
                  <a:pt x="1317" y="990"/>
                  <a:pt x="4788" y="-1077"/>
                  <a:pt x="7151" y="706"/>
                </a:cubicBezTo>
                <a:close/>
              </a:path>
            </a:pathLst>
          </a:custGeom>
          <a:noFill/>
          <a:ln w="4763" cap="flat">
            <a:solidFill>
              <a:srgbClr val="C8C7C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54"/>
          <p:cNvSpPr>
            <a:spLocks/>
          </p:cNvSpPr>
          <p:nvPr/>
        </p:nvSpPr>
        <p:spPr bwMode="auto">
          <a:xfrm>
            <a:off x="3650081" y="1403055"/>
            <a:ext cx="2205392" cy="1928235"/>
          </a:xfrm>
          <a:custGeom>
            <a:avLst/>
            <a:gdLst>
              <a:gd name="T0" fmla="*/ 442 w 565"/>
              <a:gd name="T1" fmla="*/ 116 h 577"/>
              <a:gd name="T2" fmla="*/ 562 w 565"/>
              <a:gd name="T3" fmla="*/ 302 h 577"/>
              <a:gd name="T4" fmla="*/ 449 w 565"/>
              <a:gd name="T5" fmla="*/ 484 h 577"/>
              <a:gd name="T6" fmla="*/ 163 w 565"/>
              <a:gd name="T7" fmla="*/ 468 h 577"/>
              <a:gd name="T8" fmla="*/ 35 w 565"/>
              <a:gd name="T9" fmla="*/ 307 h 577"/>
              <a:gd name="T10" fmla="*/ 28 w 565"/>
              <a:gd name="T11" fmla="*/ 295 h 577"/>
              <a:gd name="T12" fmla="*/ 73 w 565"/>
              <a:gd name="T13" fmla="*/ 161 h 577"/>
              <a:gd name="T14" fmla="*/ 442 w 565"/>
              <a:gd name="T15" fmla="*/ 116 h 577"/>
              <a:gd name="connsiteX0" fmla="*/ 7489 w 9614"/>
              <a:gd name="connsiteY0" fmla="*/ 830 h 8246"/>
              <a:gd name="connsiteX1" fmla="*/ 9613 w 9614"/>
              <a:gd name="connsiteY1" fmla="*/ 4054 h 8246"/>
              <a:gd name="connsiteX2" fmla="*/ 7613 w 9614"/>
              <a:gd name="connsiteY2" fmla="*/ 7208 h 8246"/>
              <a:gd name="connsiteX3" fmla="*/ 2551 w 9614"/>
              <a:gd name="connsiteY3" fmla="*/ 6931 h 8246"/>
              <a:gd name="connsiteX4" fmla="*/ 285 w 9614"/>
              <a:gd name="connsiteY4" fmla="*/ 4141 h 8246"/>
              <a:gd name="connsiteX5" fmla="*/ 162 w 9614"/>
              <a:gd name="connsiteY5" fmla="*/ 3933 h 8246"/>
              <a:gd name="connsiteX6" fmla="*/ 958 w 9614"/>
              <a:gd name="connsiteY6" fmla="*/ 1610 h 8246"/>
              <a:gd name="connsiteX7" fmla="*/ 7489 w 9614"/>
              <a:gd name="connsiteY7" fmla="*/ 830 h 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4" h="8246">
                <a:moveTo>
                  <a:pt x="7489" y="830"/>
                </a:moveTo>
                <a:cubicBezTo>
                  <a:pt x="8799" y="1905"/>
                  <a:pt x="9560" y="2633"/>
                  <a:pt x="9613" y="4054"/>
                </a:cubicBezTo>
                <a:cubicBezTo>
                  <a:pt x="9666" y="5492"/>
                  <a:pt x="8516" y="6255"/>
                  <a:pt x="7613" y="7208"/>
                </a:cubicBezTo>
                <a:cubicBezTo>
                  <a:pt x="6055" y="8820"/>
                  <a:pt x="2976" y="8421"/>
                  <a:pt x="2551" y="6931"/>
                </a:cubicBezTo>
                <a:cubicBezTo>
                  <a:pt x="2197" y="5683"/>
                  <a:pt x="899" y="5406"/>
                  <a:pt x="285" y="4141"/>
                </a:cubicBezTo>
                <a:cubicBezTo>
                  <a:pt x="250" y="4089"/>
                  <a:pt x="179" y="4002"/>
                  <a:pt x="162" y="3933"/>
                </a:cubicBezTo>
                <a:cubicBezTo>
                  <a:pt x="2" y="3499"/>
                  <a:pt x="-334" y="2512"/>
                  <a:pt x="958" y="1610"/>
                </a:cubicBezTo>
                <a:cubicBezTo>
                  <a:pt x="1294" y="1021"/>
                  <a:pt x="5064" y="-1180"/>
                  <a:pt x="7489" y="830"/>
                </a:cubicBezTo>
                <a:close/>
              </a:path>
            </a:pathLst>
          </a:custGeom>
          <a:noFill/>
          <a:ln w="4763" cap="flat">
            <a:solidFill>
              <a:srgbClr val="C6C5C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55"/>
          <p:cNvSpPr>
            <a:spLocks/>
          </p:cNvSpPr>
          <p:nvPr/>
        </p:nvSpPr>
        <p:spPr bwMode="auto">
          <a:xfrm>
            <a:off x="3775182" y="1461923"/>
            <a:ext cx="2052522" cy="1819180"/>
          </a:xfrm>
          <a:custGeom>
            <a:avLst/>
            <a:gdLst>
              <a:gd name="T0" fmla="*/ 435 w 529"/>
              <a:gd name="T1" fmla="*/ 125 h 556"/>
              <a:gd name="T2" fmla="*/ 527 w 529"/>
              <a:gd name="T3" fmla="*/ 294 h 556"/>
              <a:gd name="T4" fmla="*/ 430 w 529"/>
              <a:gd name="T5" fmla="*/ 456 h 556"/>
              <a:gd name="T6" fmla="*/ 159 w 529"/>
              <a:gd name="T7" fmla="*/ 439 h 556"/>
              <a:gd name="T8" fmla="*/ 41 w 529"/>
              <a:gd name="T9" fmla="*/ 293 h 556"/>
              <a:gd name="T10" fmla="*/ 32 w 529"/>
              <a:gd name="T11" fmla="*/ 282 h 556"/>
              <a:gd name="T12" fmla="*/ 75 w 529"/>
              <a:gd name="T13" fmla="*/ 153 h 556"/>
              <a:gd name="T14" fmla="*/ 435 w 529"/>
              <a:gd name="T15" fmla="*/ 125 h 556"/>
              <a:gd name="connsiteX0" fmla="*/ 7816 w 9556"/>
              <a:gd name="connsiteY0" fmla="*/ 960 h 8070"/>
              <a:gd name="connsiteX1" fmla="*/ 9555 w 9556"/>
              <a:gd name="connsiteY1" fmla="*/ 4000 h 8070"/>
              <a:gd name="connsiteX2" fmla="*/ 7722 w 9556"/>
              <a:gd name="connsiteY2" fmla="*/ 6913 h 8070"/>
              <a:gd name="connsiteX3" fmla="*/ 2599 w 9556"/>
              <a:gd name="connsiteY3" fmla="*/ 6608 h 8070"/>
              <a:gd name="connsiteX4" fmla="*/ 368 w 9556"/>
              <a:gd name="connsiteY4" fmla="*/ 3982 h 8070"/>
              <a:gd name="connsiteX5" fmla="*/ 198 w 9556"/>
              <a:gd name="connsiteY5" fmla="*/ 3784 h 8070"/>
              <a:gd name="connsiteX6" fmla="*/ 1011 w 9556"/>
              <a:gd name="connsiteY6" fmla="*/ 1464 h 8070"/>
              <a:gd name="connsiteX7" fmla="*/ 7816 w 9556"/>
              <a:gd name="connsiteY7" fmla="*/ 960 h 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6" h="8070">
                <a:moveTo>
                  <a:pt x="7816" y="960"/>
                </a:moveTo>
                <a:cubicBezTo>
                  <a:pt x="9026" y="2075"/>
                  <a:pt x="9593" y="2813"/>
                  <a:pt x="9555" y="4000"/>
                </a:cubicBezTo>
                <a:cubicBezTo>
                  <a:pt x="9498" y="5241"/>
                  <a:pt x="8478" y="5960"/>
                  <a:pt x="7722" y="6913"/>
                </a:cubicBezTo>
                <a:cubicBezTo>
                  <a:pt x="6304" y="8712"/>
                  <a:pt x="3090" y="8262"/>
                  <a:pt x="2599" y="6608"/>
                </a:cubicBezTo>
                <a:cubicBezTo>
                  <a:pt x="2202" y="5259"/>
                  <a:pt x="1010" y="4991"/>
                  <a:pt x="368" y="3982"/>
                </a:cubicBezTo>
                <a:cubicBezTo>
                  <a:pt x="330" y="3946"/>
                  <a:pt x="236" y="3856"/>
                  <a:pt x="198" y="3784"/>
                </a:cubicBezTo>
                <a:cubicBezTo>
                  <a:pt x="28" y="3388"/>
                  <a:pt x="-407" y="2381"/>
                  <a:pt x="1011" y="1464"/>
                </a:cubicBezTo>
                <a:cubicBezTo>
                  <a:pt x="1238" y="1068"/>
                  <a:pt x="5340" y="-1288"/>
                  <a:pt x="7816" y="960"/>
                </a:cubicBezTo>
                <a:close/>
              </a:path>
            </a:pathLst>
          </a:custGeom>
          <a:noFill/>
          <a:ln w="4763" cap="flat">
            <a:solidFill>
              <a:srgbClr val="C4C3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56"/>
          <p:cNvSpPr>
            <a:spLocks/>
          </p:cNvSpPr>
          <p:nvPr/>
        </p:nvSpPr>
        <p:spPr bwMode="auto">
          <a:xfrm>
            <a:off x="3897556" y="1515825"/>
            <a:ext cx="1908319" cy="1712551"/>
          </a:xfrm>
          <a:custGeom>
            <a:avLst/>
            <a:gdLst>
              <a:gd name="T0" fmla="*/ 429 w 501"/>
              <a:gd name="T1" fmla="*/ 136 h 536"/>
              <a:gd name="T2" fmla="*/ 493 w 501"/>
              <a:gd name="T3" fmla="*/ 289 h 536"/>
              <a:gd name="T4" fmla="*/ 411 w 501"/>
              <a:gd name="T5" fmla="*/ 431 h 536"/>
              <a:gd name="T6" fmla="*/ 157 w 501"/>
              <a:gd name="T7" fmla="*/ 413 h 536"/>
              <a:gd name="T8" fmla="*/ 48 w 501"/>
              <a:gd name="T9" fmla="*/ 281 h 536"/>
              <a:gd name="T10" fmla="*/ 38 w 501"/>
              <a:gd name="T11" fmla="*/ 271 h 536"/>
              <a:gd name="T12" fmla="*/ 77 w 501"/>
              <a:gd name="T13" fmla="*/ 147 h 536"/>
              <a:gd name="T14" fmla="*/ 429 w 501"/>
              <a:gd name="T15" fmla="*/ 136 h 536"/>
              <a:gd name="connsiteX0" fmla="*/ 8070 w 9384"/>
              <a:gd name="connsiteY0" fmla="*/ 1121 h 7880"/>
              <a:gd name="connsiteX1" fmla="*/ 9347 w 9384"/>
              <a:gd name="connsiteY1" fmla="*/ 3976 h 7880"/>
              <a:gd name="connsiteX2" fmla="*/ 7711 w 9384"/>
              <a:gd name="connsiteY2" fmla="*/ 6625 h 7880"/>
              <a:gd name="connsiteX3" fmla="*/ 2641 w 9384"/>
              <a:gd name="connsiteY3" fmla="*/ 6289 h 7880"/>
              <a:gd name="connsiteX4" fmla="*/ 465 w 9384"/>
              <a:gd name="connsiteY4" fmla="*/ 3827 h 7880"/>
              <a:gd name="connsiteX5" fmla="*/ 265 w 9384"/>
              <a:gd name="connsiteY5" fmla="*/ 3640 h 7880"/>
              <a:gd name="connsiteX6" fmla="*/ 1044 w 9384"/>
              <a:gd name="connsiteY6" fmla="*/ 1327 h 7880"/>
              <a:gd name="connsiteX7" fmla="*/ 8070 w 9384"/>
              <a:gd name="connsiteY7" fmla="*/ 1121 h 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4" h="7880">
                <a:moveTo>
                  <a:pt x="8070" y="1121"/>
                </a:moveTo>
                <a:cubicBezTo>
                  <a:pt x="9168" y="2259"/>
                  <a:pt x="9507" y="3024"/>
                  <a:pt x="9347" y="3976"/>
                </a:cubicBezTo>
                <a:cubicBezTo>
                  <a:pt x="9188" y="4965"/>
                  <a:pt x="8309" y="5655"/>
                  <a:pt x="7711" y="6625"/>
                </a:cubicBezTo>
                <a:cubicBezTo>
                  <a:pt x="6513" y="8584"/>
                  <a:pt x="3180" y="8080"/>
                  <a:pt x="2641" y="6289"/>
                </a:cubicBezTo>
                <a:cubicBezTo>
                  <a:pt x="2202" y="4797"/>
                  <a:pt x="1049" y="4360"/>
                  <a:pt x="465" y="3827"/>
                </a:cubicBezTo>
                <a:cubicBezTo>
                  <a:pt x="405" y="3789"/>
                  <a:pt x="305" y="3696"/>
                  <a:pt x="265" y="3640"/>
                </a:cubicBezTo>
                <a:cubicBezTo>
                  <a:pt x="66" y="3285"/>
                  <a:pt x="-493" y="2259"/>
                  <a:pt x="1044" y="1327"/>
                </a:cubicBezTo>
                <a:cubicBezTo>
                  <a:pt x="1184" y="1121"/>
                  <a:pt x="5615" y="-1416"/>
                  <a:pt x="8070" y="1121"/>
                </a:cubicBezTo>
                <a:close/>
              </a:path>
            </a:pathLst>
          </a:custGeom>
          <a:noFill/>
          <a:ln w="4763" cap="flat">
            <a:solidFill>
              <a:srgbClr val="C2C1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57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4 w 518"/>
              <a:gd name="T9" fmla="*/ 269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9" y="289"/>
                  <a:pt x="54" y="269"/>
                </a:cubicBezTo>
                <a:cubicBezTo>
                  <a:pt x="51" y="267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noFill/>
          <a:ln w="4763" cap="flat">
            <a:solidFill>
              <a:srgbClr val="C0BFB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58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1 w 518"/>
              <a:gd name="T9" fmla="*/ 267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6" y="287"/>
                  <a:pt x="51" y="267"/>
                </a:cubicBezTo>
                <a:cubicBezTo>
                  <a:pt x="48" y="265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779003" y="322109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综合实验展示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23389" y="1980983"/>
            <a:ext cx="1476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Agency FB" panose="020B0503020202020204" pitchFamily="34" charset="0"/>
              </a:rPr>
              <a:t>GRAPHICS</a:t>
            </a:r>
            <a:endParaRPr lang="zh-CN" alt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71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71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288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1" grpId="2" animBg="1"/>
      <p:bldP spid="41" grpId="0"/>
      <p:bldP spid="41" grpId="1"/>
      <p:bldP spid="2" grpId="0"/>
      <p:bldP spid="2" grpId="1"/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-167947" y="-3458114"/>
            <a:ext cx="14004320" cy="9920291"/>
            <a:chOff x="771526" y="60326"/>
            <a:chExt cx="6002338" cy="4419600"/>
          </a:xfrm>
        </p:grpSpPr>
        <p:sp>
          <p:nvSpPr>
            <p:cNvPr id="5" name="AutoShape 34"/>
            <p:cNvSpPr>
              <a:spLocks noChangeAspect="1" noChangeArrowheads="1" noTextEdit="1"/>
            </p:cNvSpPr>
            <p:nvPr/>
          </p:nvSpPr>
          <p:spPr bwMode="auto">
            <a:xfrm>
              <a:off x="1157288" y="128588"/>
              <a:ext cx="5299075" cy="425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auto">
            <a:xfrm>
              <a:off x="771526" y="60326"/>
              <a:ext cx="6002338" cy="4419600"/>
            </a:xfrm>
            <a:custGeom>
              <a:avLst/>
              <a:gdLst>
                <a:gd name="T0" fmla="*/ 410 w 1478"/>
                <a:gd name="T1" fmla="*/ 1046 h 1090"/>
                <a:gd name="T2" fmla="*/ 118 w 1478"/>
                <a:gd name="T3" fmla="*/ 624 h 1090"/>
                <a:gd name="T4" fmla="*/ 754 w 1478"/>
                <a:gd name="T5" fmla="*/ 20 h 1090"/>
                <a:gd name="T6" fmla="*/ 1374 w 1478"/>
                <a:gd name="T7" fmla="*/ 502 h 1090"/>
                <a:gd name="T8" fmla="*/ 982 w 1478"/>
                <a:gd name="T9" fmla="*/ 1046 h 1090"/>
                <a:gd name="T10" fmla="*/ 410 w 1478"/>
                <a:gd name="T11" fmla="*/ 1046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090">
                  <a:moveTo>
                    <a:pt x="410" y="1046"/>
                  </a:moveTo>
                  <a:cubicBezTo>
                    <a:pt x="410" y="1046"/>
                    <a:pt x="0" y="1016"/>
                    <a:pt x="118" y="624"/>
                  </a:cubicBezTo>
                  <a:cubicBezTo>
                    <a:pt x="236" y="232"/>
                    <a:pt x="482" y="0"/>
                    <a:pt x="754" y="20"/>
                  </a:cubicBezTo>
                  <a:cubicBezTo>
                    <a:pt x="1026" y="40"/>
                    <a:pt x="1270" y="144"/>
                    <a:pt x="1374" y="502"/>
                  </a:cubicBezTo>
                  <a:cubicBezTo>
                    <a:pt x="1478" y="860"/>
                    <a:pt x="1264" y="1002"/>
                    <a:pt x="982" y="1046"/>
                  </a:cubicBezTo>
                  <a:cubicBezTo>
                    <a:pt x="700" y="1090"/>
                    <a:pt x="410" y="1046"/>
                    <a:pt x="410" y="1046"/>
                  </a:cubicBezTo>
                  <a:close/>
                </a:path>
              </a:pathLst>
            </a:custGeom>
            <a:noFill/>
            <a:ln w="4763" cap="flat">
              <a:solidFill>
                <a:srgbClr val="EAEAE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auto">
            <a:xfrm>
              <a:off x="950913" y="144463"/>
              <a:ext cx="5773738" cy="4275138"/>
            </a:xfrm>
            <a:custGeom>
              <a:avLst/>
              <a:gdLst>
                <a:gd name="T0" fmla="*/ 731 w 1422"/>
                <a:gd name="T1" fmla="*/ 19 h 1054"/>
                <a:gd name="T2" fmla="*/ 1323 w 1422"/>
                <a:gd name="T3" fmla="*/ 484 h 1054"/>
                <a:gd name="T4" fmla="*/ 947 w 1422"/>
                <a:gd name="T5" fmla="*/ 1008 h 1054"/>
                <a:gd name="T6" fmla="*/ 391 w 1422"/>
                <a:gd name="T7" fmla="*/ 1007 h 1054"/>
                <a:gd name="T8" fmla="*/ 108 w 1422"/>
                <a:gd name="T9" fmla="*/ 600 h 1054"/>
                <a:gd name="T10" fmla="*/ 115 w 1422"/>
                <a:gd name="T11" fmla="*/ 576 h 1054"/>
                <a:gd name="T12" fmla="*/ 212 w 1422"/>
                <a:gd name="T13" fmla="*/ 349 h 1054"/>
                <a:gd name="T14" fmla="*/ 731 w 1422"/>
                <a:gd name="T15" fmla="*/ 19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2" h="1054">
                  <a:moveTo>
                    <a:pt x="731" y="19"/>
                  </a:moveTo>
                  <a:cubicBezTo>
                    <a:pt x="992" y="44"/>
                    <a:pt x="1225" y="142"/>
                    <a:pt x="1323" y="484"/>
                  </a:cubicBezTo>
                  <a:cubicBezTo>
                    <a:pt x="1422" y="827"/>
                    <a:pt x="1216" y="963"/>
                    <a:pt x="947" y="1008"/>
                  </a:cubicBezTo>
                  <a:cubicBezTo>
                    <a:pt x="676" y="1054"/>
                    <a:pt x="392" y="1012"/>
                    <a:pt x="391" y="1007"/>
                  </a:cubicBezTo>
                  <a:cubicBezTo>
                    <a:pt x="389" y="1003"/>
                    <a:pt x="0" y="975"/>
                    <a:pt x="108" y="600"/>
                  </a:cubicBezTo>
                  <a:cubicBezTo>
                    <a:pt x="110" y="592"/>
                    <a:pt x="112" y="584"/>
                    <a:pt x="115" y="576"/>
                  </a:cubicBezTo>
                  <a:cubicBezTo>
                    <a:pt x="140" y="493"/>
                    <a:pt x="172" y="417"/>
                    <a:pt x="212" y="349"/>
                  </a:cubicBezTo>
                  <a:cubicBezTo>
                    <a:pt x="340" y="129"/>
                    <a:pt x="530" y="0"/>
                    <a:pt x="731" y="19"/>
                  </a:cubicBezTo>
                  <a:close/>
                </a:path>
              </a:pathLst>
            </a:custGeom>
            <a:noFill/>
            <a:ln w="4763" cap="flat">
              <a:solidFill>
                <a:srgbClr val="E8E8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1125538" y="209551"/>
              <a:ext cx="5546725" cy="4152900"/>
            </a:xfrm>
            <a:custGeom>
              <a:avLst/>
              <a:gdLst>
                <a:gd name="T0" fmla="*/ 709 w 1366"/>
                <a:gd name="T1" fmla="*/ 23 h 1024"/>
                <a:gd name="T2" fmla="*/ 1273 w 1366"/>
                <a:gd name="T3" fmla="*/ 472 h 1024"/>
                <a:gd name="T4" fmla="*/ 912 w 1366"/>
                <a:gd name="T5" fmla="*/ 976 h 1024"/>
                <a:gd name="T6" fmla="*/ 372 w 1366"/>
                <a:gd name="T7" fmla="*/ 974 h 1024"/>
                <a:gd name="T8" fmla="*/ 98 w 1366"/>
                <a:gd name="T9" fmla="*/ 581 h 1024"/>
                <a:gd name="T10" fmla="*/ 104 w 1366"/>
                <a:gd name="T11" fmla="*/ 558 h 1024"/>
                <a:gd name="T12" fmla="*/ 199 w 1366"/>
                <a:gd name="T13" fmla="*/ 336 h 1024"/>
                <a:gd name="T14" fmla="*/ 709 w 1366"/>
                <a:gd name="T15" fmla="*/ 2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6" h="1024">
                  <a:moveTo>
                    <a:pt x="709" y="23"/>
                  </a:moveTo>
                  <a:cubicBezTo>
                    <a:pt x="959" y="52"/>
                    <a:pt x="1181" y="145"/>
                    <a:pt x="1273" y="472"/>
                  </a:cubicBezTo>
                  <a:cubicBezTo>
                    <a:pt x="1366" y="799"/>
                    <a:pt x="1169" y="929"/>
                    <a:pt x="912" y="976"/>
                  </a:cubicBezTo>
                  <a:cubicBezTo>
                    <a:pt x="653" y="1024"/>
                    <a:pt x="375" y="984"/>
                    <a:pt x="372" y="974"/>
                  </a:cubicBezTo>
                  <a:cubicBezTo>
                    <a:pt x="370" y="966"/>
                    <a:pt x="0" y="939"/>
                    <a:pt x="98" y="581"/>
                  </a:cubicBezTo>
                  <a:cubicBezTo>
                    <a:pt x="101" y="573"/>
                    <a:pt x="102" y="565"/>
                    <a:pt x="104" y="558"/>
                  </a:cubicBezTo>
                  <a:cubicBezTo>
                    <a:pt x="128" y="478"/>
                    <a:pt x="158" y="404"/>
                    <a:pt x="199" y="336"/>
                  </a:cubicBezTo>
                  <a:cubicBezTo>
                    <a:pt x="323" y="128"/>
                    <a:pt x="512" y="0"/>
                    <a:pt x="709" y="23"/>
                  </a:cubicBezTo>
                  <a:close/>
                </a:path>
              </a:pathLst>
            </a:custGeom>
            <a:noFill/>
            <a:ln w="4763" cap="flat">
              <a:solidFill>
                <a:srgbClr val="E6E6E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1303338" y="271463"/>
              <a:ext cx="5319713" cy="4029075"/>
            </a:xfrm>
            <a:custGeom>
              <a:avLst/>
              <a:gdLst>
                <a:gd name="T0" fmla="*/ 686 w 1310"/>
                <a:gd name="T1" fmla="*/ 28 h 994"/>
                <a:gd name="T2" fmla="*/ 1223 w 1310"/>
                <a:gd name="T3" fmla="*/ 460 h 994"/>
                <a:gd name="T4" fmla="*/ 877 w 1310"/>
                <a:gd name="T5" fmla="*/ 944 h 994"/>
                <a:gd name="T6" fmla="*/ 353 w 1310"/>
                <a:gd name="T7" fmla="*/ 941 h 994"/>
                <a:gd name="T8" fmla="*/ 88 w 1310"/>
                <a:gd name="T9" fmla="*/ 563 h 994"/>
                <a:gd name="T10" fmla="*/ 93 w 1310"/>
                <a:gd name="T11" fmla="*/ 540 h 994"/>
                <a:gd name="T12" fmla="*/ 184 w 1310"/>
                <a:gd name="T13" fmla="*/ 324 h 994"/>
                <a:gd name="T14" fmla="*/ 686 w 1310"/>
                <a:gd name="T15" fmla="*/ 2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0" h="994">
                  <a:moveTo>
                    <a:pt x="686" y="28"/>
                  </a:moveTo>
                  <a:cubicBezTo>
                    <a:pt x="925" y="62"/>
                    <a:pt x="1135" y="148"/>
                    <a:pt x="1223" y="460"/>
                  </a:cubicBezTo>
                  <a:cubicBezTo>
                    <a:pt x="1310" y="773"/>
                    <a:pt x="1121" y="895"/>
                    <a:pt x="877" y="944"/>
                  </a:cubicBezTo>
                  <a:cubicBezTo>
                    <a:pt x="628" y="994"/>
                    <a:pt x="357" y="956"/>
                    <a:pt x="353" y="941"/>
                  </a:cubicBezTo>
                  <a:cubicBezTo>
                    <a:pt x="349" y="929"/>
                    <a:pt x="0" y="904"/>
                    <a:pt x="88" y="563"/>
                  </a:cubicBezTo>
                  <a:cubicBezTo>
                    <a:pt x="90" y="556"/>
                    <a:pt x="91" y="548"/>
                    <a:pt x="93" y="540"/>
                  </a:cubicBezTo>
                  <a:cubicBezTo>
                    <a:pt x="114" y="464"/>
                    <a:pt x="142" y="392"/>
                    <a:pt x="184" y="324"/>
                  </a:cubicBezTo>
                  <a:cubicBezTo>
                    <a:pt x="305" y="129"/>
                    <a:pt x="493" y="0"/>
                    <a:pt x="686" y="28"/>
                  </a:cubicBezTo>
                  <a:close/>
                </a:path>
              </a:pathLst>
            </a:custGeom>
            <a:noFill/>
            <a:ln w="4763" cap="flat">
              <a:solidFill>
                <a:srgbClr val="E4E4E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1477963" y="334963"/>
              <a:ext cx="5092700" cy="3905250"/>
            </a:xfrm>
            <a:custGeom>
              <a:avLst/>
              <a:gdLst>
                <a:gd name="T0" fmla="*/ 664 w 1254"/>
                <a:gd name="T1" fmla="*/ 32 h 963"/>
                <a:gd name="T2" fmla="*/ 1173 w 1254"/>
                <a:gd name="T3" fmla="*/ 448 h 963"/>
                <a:gd name="T4" fmla="*/ 843 w 1254"/>
                <a:gd name="T5" fmla="*/ 911 h 963"/>
                <a:gd name="T6" fmla="*/ 334 w 1254"/>
                <a:gd name="T7" fmla="*/ 908 h 963"/>
                <a:gd name="T8" fmla="*/ 79 w 1254"/>
                <a:gd name="T9" fmla="*/ 544 h 963"/>
                <a:gd name="T10" fmla="*/ 83 w 1254"/>
                <a:gd name="T11" fmla="*/ 522 h 963"/>
                <a:gd name="T12" fmla="*/ 171 w 1254"/>
                <a:gd name="T13" fmla="*/ 311 h 963"/>
                <a:gd name="T14" fmla="*/ 664 w 1254"/>
                <a:gd name="T15" fmla="*/ 32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4" h="963">
                  <a:moveTo>
                    <a:pt x="664" y="32"/>
                  </a:moveTo>
                  <a:cubicBezTo>
                    <a:pt x="892" y="70"/>
                    <a:pt x="1091" y="151"/>
                    <a:pt x="1173" y="448"/>
                  </a:cubicBezTo>
                  <a:cubicBezTo>
                    <a:pt x="1254" y="745"/>
                    <a:pt x="1074" y="861"/>
                    <a:pt x="843" y="911"/>
                  </a:cubicBezTo>
                  <a:cubicBezTo>
                    <a:pt x="605" y="963"/>
                    <a:pt x="340" y="927"/>
                    <a:pt x="334" y="908"/>
                  </a:cubicBezTo>
                  <a:cubicBezTo>
                    <a:pt x="330" y="892"/>
                    <a:pt x="0" y="868"/>
                    <a:pt x="79" y="544"/>
                  </a:cubicBezTo>
                  <a:cubicBezTo>
                    <a:pt x="81" y="537"/>
                    <a:pt x="81" y="529"/>
                    <a:pt x="83" y="522"/>
                  </a:cubicBezTo>
                  <a:cubicBezTo>
                    <a:pt x="102" y="449"/>
                    <a:pt x="128" y="379"/>
                    <a:pt x="171" y="311"/>
                  </a:cubicBezTo>
                  <a:cubicBezTo>
                    <a:pt x="288" y="129"/>
                    <a:pt x="475" y="0"/>
                    <a:pt x="664" y="32"/>
                  </a:cubicBezTo>
                  <a:close/>
                </a:path>
              </a:pathLst>
            </a:custGeom>
            <a:noFill/>
            <a:ln w="4763" cap="flat">
              <a:solidFill>
                <a:srgbClr val="E2E2E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1652588" y="400051"/>
              <a:ext cx="4868863" cy="3783013"/>
            </a:xfrm>
            <a:custGeom>
              <a:avLst/>
              <a:gdLst>
                <a:gd name="T0" fmla="*/ 642 w 1199"/>
                <a:gd name="T1" fmla="*/ 36 h 933"/>
                <a:gd name="T2" fmla="*/ 1123 w 1199"/>
                <a:gd name="T3" fmla="*/ 435 h 933"/>
                <a:gd name="T4" fmla="*/ 809 w 1199"/>
                <a:gd name="T5" fmla="*/ 879 h 933"/>
                <a:gd name="T6" fmla="*/ 316 w 1199"/>
                <a:gd name="T7" fmla="*/ 874 h 933"/>
                <a:gd name="T8" fmla="*/ 70 w 1199"/>
                <a:gd name="T9" fmla="*/ 525 h 933"/>
                <a:gd name="T10" fmla="*/ 73 w 1199"/>
                <a:gd name="T11" fmla="*/ 504 h 933"/>
                <a:gd name="T12" fmla="*/ 158 w 1199"/>
                <a:gd name="T13" fmla="*/ 298 h 933"/>
                <a:gd name="T14" fmla="*/ 642 w 1199"/>
                <a:gd name="T15" fmla="*/ 3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9" h="933">
                  <a:moveTo>
                    <a:pt x="642" y="36"/>
                  </a:moveTo>
                  <a:cubicBezTo>
                    <a:pt x="858" y="78"/>
                    <a:pt x="1047" y="154"/>
                    <a:pt x="1123" y="435"/>
                  </a:cubicBezTo>
                  <a:cubicBezTo>
                    <a:pt x="1199" y="717"/>
                    <a:pt x="1027" y="827"/>
                    <a:pt x="809" y="879"/>
                  </a:cubicBezTo>
                  <a:cubicBezTo>
                    <a:pt x="582" y="933"/>
                    <a:pt x="323" y="898"/>
                    <a:pt x="316" y="874"/>
                  </a:cubicBezTo>
                  <a:cubicBezTo>
                    <a:pt x="310" y="854"/>
                    <a:pt x="0" y="832"/>
                    <a:pt x="70" y="525"/>
                  </a:cubicBezTo>
                  <a:cubicBezTo>
                    <a:pt x="71" y="518"/>
                    <a:pt x="71" y="511"/>
                    <a:pt x="73" y="504"/>
                  </a:cubicBezTo>
                  <a:cubicBezTo>
                    <a:pt x="90" y="434"/>
                    <a:pt x="114" y="366"/>
                    <a:pt x="158" y="298"/>
                  </a:cubicBezTo>
                  <a:cubicBezTo>
                    <a:pt x="270" y="128"/>
                    <a:pt x="456" y="0"/>
                    <a:pt x="642" y="36"/>
                  </a:cubicBezTo>
                  <a:close/>
                </a:path>
              </a:pathLst>
            </a:custGeom>
            <a:noFill/>
            <a:ln w="4763" cap="flat">
              <a:solidFill>
                <a:srgbClr val="E0DFD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1831976" y="461963"/>
              <a:ext cx="4637088" cy="3660775"/>
            </a:xfrm>
            <a:custGeom>
              <a:avLst/>
              <a:gdLst>
                <a:gd name="T0" fmla="*/ 619 w 1142"/>
                <a:gd name="T1" fmla="*/ 41 h 903"/>
                <a:gd name="T2" fmla="*/ 1072 w 1142"/>
                <a:gd name="T3" fmla="*/ 424 h 903"/>
                <a:gd name="T4" fmla="*/ 773 w 1142"/>
                <a:gd name="T5" fmla="*/ 847 h 903"/>
                <a:gd name="T6" fmla="*/ 297 w 1142"/>
                <a:gd name="T7" fmla="*/ 842 h 903"/>
                <a:gd name="T8" fmla="*/ 59 w 1142"/>
                <a:gd name="T9" fmla="*/ 507 h 903"/>
                <a:gd name="T10" fmla="*/ 62 w 1142"/>
                <a:gd name="T11" fmla="*/ 486 h 903"/>
                <a:gd name="T12" fmla="*/ 144 w 1142"/>
                <a:gd name="T13" fmla="*/ 287 h 903"/>
                <a:gd name="T14" fmla="*/ 619 w 1142"/>
                <a:gd name="T15" fmla="*/ 4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903">
                  <a:moveTo>
                    <a:pt x="619" y="41"/>
                  </a:moveTo>
                  <a:cubicBezTo>
                    <a:pt x="824" y="86"/>
                    <a:pt x="1002" y="158"/>
                    <a:pt x="1072" y="424"/>
                  </a:cubicBezTo>
                  <a:cubicBezTo>
                    <a:pt x="1142" y="690"/>
                    <a:pt x="979" y="794"/>
                    <a:pt x="773" y="847"/>
                  </a:cubicBezTo>
                  <a:cubicBezTo>
                    <a:pt x="557" y="903"/>
                    <a:pt x="305" y="871"/>
                    <a:pt x="297" y="842"/>
                  </a:cubicBezTo>
                  <a:cubicBezTo>
                    <a:pt x="290" y="818"/>
                    <a:pt x="0" y="797"/>
                    <a:pt x="59" y="507"/>
                  </a:cubicBezTo>
                  <a:cubicBezTo>
                    <a:pt x="61" y="501"/>
                    <a:pt x="61" y="493"/>
                    <a:pt x="62" y="486"/>
                  </a:cubicBezTo>
                  <a:cubicBezTo>
                    <a:pt x="76" y="420"/>
                    <a:pt x="99" y="354"/>
                    <a:pt x="144" y="287"/>
                  </a:cubicBezTo>
                  <a:cubicBezTo>
                    <a:pt x="251" y="128"/>
                    <a:pt x="437" y="0"/>
                    <a:pt x="619" y="41"/>
                  </a:cubicBezTo>
                  <a:close/>
                </a:path>
              </a:pathLst>
            </a:custGeom>
            <a:noFill/>
            <a:ln w="4763" cap="flat">
              <a:solidFill>
                <a:srgbClr val="DEDDD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2006601" y="527051"/>
              <a:ext cx="4413250" cy="3538538"/>
            </a:xfrm>
            <a:custGeom>
              <a:avLst/>
              <a:gdLst>
                <a:gd name="T0" fmla="*/ 597 w 1087"/>
                <a:gd name="T1" fmla="*/ 45 h 873"/>
                <a:gd name="T2" fmla="*/ 1022 w 1087"/>
                <a:gd name="T3" fmla="*/ 411 h 873"/>
                <a:gd name="T4" fmla="*/ 739 w 1087"/>
                <a:gd name="T5" fmla="*/ 815 h 873"/>
                <a:gd name="T6" fmla="*/ 278 w 1087"/>
                <a:gd name="T7" fmla="*/ 808 h 873"/>
                <a:gd name="T8" fmla="*/ 50 w 1087"/>
                <a:gd name="T9" fmla="*/ 488 h 873"/>
                <a:gd name="T10" fmla="*/ 52 w 1087"/>
                <a:gd name="T11" fmla="*/ 468 h 873"/>
                <a:gd name="T12" fmla="*/ 131 w 1087"/>
                <a:gd name="T13" fmla="*/ 274 h 873"/>
                <a:gd name="T14" fmla="*/ 597 w 1087"/>
                <a:gd name="T15" fmla="*/ 45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7" h="873">
                  <a:moveTo>
                    <a:pt x="597" y="45"/>
                  </a:moveTo>
                  <a:cubicBezTo>
                    <a:pt x="791" y="94"/>
                    <a:pt x="958" y="161"/>
                    <a:pt x="1022" y="411"/>
                  </a:cubicBezTo>
                  <a:cubicBezTo>
                    <a:pt x="1087" y="663"/>
                    <a:pt x="931" y="760"/>
                    <a:pt x="739" y="815"/>
                  </a:cubicBezTo>
                  <a:cubicBezTo>
                    <a:pt x="534" y="873"/>
                    <a:pt x="287" y="842"/>
                    <a:pt x="278" y="808"/>
                  </a:cubicBezTo>
                  <a:cubicBezTo>
                    <a:pt x="270" y="781"/>
                    <a:pt x="0" y="760"/>
                    <a:pt x="50" y="488"/>
                  </a:cubicBezTo>
                  <a:cubicBezTo>
                    <a:pt x="51" y="482"/>
                    <a:pt x="51" y="475"/>
                    <a:pt x="52" y="468"/>
                  </a:cubicBezTo>
                  <a:cubicBezTo>
                    <a:pt x="64" y="405"/>
                    <a:pt x="84" y="341"/>
                    <a:pt x="131" y="274"/>
                  </a:cubicBezTo>
                  <a:cubicBezTo>
                    <a:pt x="233" y="127"/>
                    <a:pt x="418" y="0"/>
                    <a:pt x="597" y="45"/>
                  </a:cubicBezTo>
                  <a:close/>
                </a:path>
              </a:pathLst>
            </a:custGeom>
            <a:noFill/>
            <a:ln w="4763" cap="flat">
              <a:solidFill>
                <a:srgbClr val="DCDBD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2181226" y="587376"/>
              <a:ext cx="4189413" cy="3417888"/>
            </a:xfrm>
            <a:custGeom>
              <a:avLst/>
              <a:gdLst>
                <a:gd name="T0" fmla="*/ 575 w 1032"/>
                <a:gd name="T1" fmla="*/ 50 h 843"/>
                <a:gd name="T2" fmla="*/ 973 w 1032"/>
                <a:gd name="T3" fmla="*/ 400 h 843"/>
                <a:gd name="T4" fmla="*/ 705 w 1032"/>
                <a:gd name="T5" fmla="*/ 783 h 843"/>
                <a:gd name="T6" fmla="*/ 260 w 1032"/>
                <a:gd name="T7" fmla="*/ 776 h 843"/>
                <a:gd name="T8" fmla="*/ 41 w 1032"/>
                <a:gd name="T9" fmla="*/ 470 h 843"/>
                <a:gd name="T10" fmla="*/ 42 w 1032"/>
                <a:gd name="T11" fmla="*/ 451 h 843"/>
                <a:gd name="T12" fmla="*/ 118 w 1032"/>
                <a:gd name="T13" fmla="*/ 262 h 843"/>
                <a:gd name="T14" fmla="*/ 575 w 1032"/>
                <a:gd name="T15" fmla="*/ 5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2" h="843">
                  <a:moveTo>
                    <a:pt x="575" y="50"/>
                  </a:moveTo>
                  <a:cubicBezTo>
                    <a:pt x="757" y="102"/>
                    <a:pt x="913" y="165"/>
                    <a:pt x="973" y="400"/>
                  </a:cubicBezTo>
                  <a:cubicBezTo>
                    <a:pt x="1032" y="636"/>
                    <a:pt x="884" y="728"/>
                    <a:pt x="705" y="783"/>
                  </a:cubicBezTo>
                  <a:cubicBezTo>
                    <a:pt x="510" y="843"/>
                    <a:pt x="270" y="814"/>
                    <a:pt x="260" y="776"/>
                  </a:cubicBezTo>
                  <a:cubicBezTo>
                    <a:pt x="251" y="744"/>
                    <a:pt x="0" y="725"/>
                    <a:pt x="41" y="470"/>
                  </a:cubicBezTo>
                  <a:cubicBezTo>
                    <a:pt x="42" y="464"/>
                    <a:pt x="41" y="457"/>
                    <a:pt x="42" y="451"/>
                  </a:cubicBezTo>
                  <a:cubicBezTo>
                    <a:pt x="52" y="391"/>
                    <a:pt x="70" y="329"/>
                    <a:pt x="118" y="262"/>
                  </a:cubicBezTo>
                  <a:cubicBezTo>
                    <a:pt x="214" y="127"/>
                    <a:pt x="400" y="0"/>
                    <a:pt x="575" y="50"/>
                  </a:cubicBezTo>
                  <a:close/>
                </a:path>
              </a:pathLst>
            </a:custGeom>
            <a:noFill/>
            <a:ln w="4763" cap="flat">
              <a:solidFill>
                <a:srgbClr val="DAD9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2355851" y="647701"/>
              <a:ext cx="3962400" cy="3300413"/>
            </a:xfrm>
            <a:custGeom>
              <a:avLst/>
              <a:gdLst>
                <a:gd name="T0" fmla="*/ 553 w 976"/>
                <a:gd name="T1" fmla="*/ 55 h 814"/>
                <a:gd name="T2" fmla="*/ 923 w 976"/>
                <a:gd name="T3" fmla="*/ 388 h 814"/>
                <a:gd name="T4" fmla="*/ 670 w 976"/>
                <a:gd name="T5" fmla="*/ 751 h 814"/>
                <a:gd name="T6" fmla="*/ 241 w 976"/>
                <a:gd name="T7" fmla="*/ 743 h 814"/>
                <a:gd name="T8" fmla="*/ 32 w 976"/>
                <a:gd name="T9" fmla="*/ 452 h 814"/>
                <a:gd name="T10" fmla="*/ 32 w 976"/>
                <a:gd name="T11" fmla="*/ 434 h 814"/>
                <a:gd name="T12" fmla="*/ 104 w 976"/>
                <a:gd name="T13" fmla="*/ 250 h 814"/>
                <a:gd name="T14" fmla="*/ 553 w 976"/>
                <a:gd name="T15" fmla="*/ 55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6" h="814">
                  <a:moveTo>
                    <a:pt x="553" y="55"/>
                  </a:moveTo>
                  <a:cubicBezTo>
                    <a:pt x="724" y="109"/>
                    <a:pt x="869" y="168"/>
                    <a:pt x="923" y="388"/>
                  </a:cubicBezTo>
                  <a:cubicBezTo>
                    <a:pt x="976" y="609"/>
                    <a:pt x="837" y="695"/>
                    <a:pt x="670" y="751"/>
                  </a:cubicBezTo>
                  <a:cubicBezTo>
                    <a:pt x="487" y="814"/>
                    <a:pt x="253" y="787"/>
                    <a:pt x="241" y="743"/>
                  </a:cubicBezTo>
                  <a:cubicBezTo>
                    <a:pt x="231" y="708"/>
                    <a:pt x="0" y="689"/>
                    <a:pt x="32" y="452"/>
                  </a:cubicBezTo>
                  <a:cubicBezTo>
                    <a:pt x="33" y="446"/>
                    <a:pt x="31" y="440"/>
                    <a:pt x="32" y="434"/>
                  </a:cubicBezTo>
                  <a:cubicBezTo>
                    <a:pt x="40" y="377"/>
                    <a:pt x="56" y="317"/>
                    <a:pt x="104" y="250"/>
                  </a:cubicBezTo>
                  <a:cubicBezTo>
                    <a:pt x="195" y="127"/>
                    <a:pt x="381" y="0"/>
                    <a:pt x="553" y="55"/>
                  </a:cubicBezTo>
                  <a:close/>
                </a:path>
              </a:pathLst>
            </a:custGeom>
            <a:noFill/>
            <a:ln w="4763" cap="flat">
              <a:solidFill>
                <a:srgbClr val="D8D7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2525713" y="704851"/>
              <a:ext cx="3744913" cy="3186113"/>
            </a:xfrm>
            <a:custGeom>
              <a:avLst/>
              <a:gdLst>
                <a:gd name="T0" fmla="*/ 532 w 922"/>
                <a:gd name="T1" fmla="*/ 60 h 786"/>
                <a:gd name="T2" fmla="*/ 874 w 922"/>
                <a:gd name="T3" fmla="*/ 378 h 786"/>
                <a:gd name="T4" fmla="*/ 637 w 922"/>
                <a:gd name="T5" fmla="*/ 721 h 786"/>
                <a:gd name="T6" fmla="*/ 224 w 922"/>
                <a:gd name="T7" fmla="*/ 712 h 786"/>
                <a:gd name="T8" fmla="*/ 23 w 922"/>
                <a:gd name="T9" fmla="*/ 435 h 786"/>
                <a:gd name="T10" fmla="*/ 23 w 922"/>
                <a:gd name="T11" fmla="*/ 417 h 786"/>
                <a:gd name="T12" fmla="*/ 92 w 922"/>
                <a:gd name="T13" fmla="*/ 239 h 786"/>
                <a:gd name="T14" fmla="*/ 532 w 922"/>
                <a:gd name="T15" fmla="*/ 6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2" h="786">
                  <a:moveTo>
                    <a:pt x="532" y="60"/>
                  </a:moveTo>
                  <a:cubicBezTo>
                    <a:pt x="692" y="117"/>
                    <a:pt x="826" y="173"/>
                    <a:pt x="874" y="378"/>
                  </a:cubicBezTo>
                  <a:cubicBezTo>
                    <a:pt x="922" y="583"/>
                    <a:pt x="791" y="663"/>
                    <a:pt x="637" y="721"/>
                  </a:cubicBezTo>
                  <a:cubicBezTo>
                    <a:pt x="464" y="786"/>
                    <a:pt x="237" y="760"/>
                    <a:pt x="224" y="712"/>
                  </a:cubicBezTo>
                  <a:cubicBezTo>
                    <a:pt x="213" y="672"/>
                    <a:pt x="0" y="654"/>
                    <a:pt x="23" y="435"/>
                  </a:cubicBezTo>
                  <a:cubicBezTo>
                    <a:pt x="24" y="430"/>
                    <a:pt x="22" y="423"/>
                    <a:pt x="23" y="417"/>
                  </a:cubicBezTo>
                  <a:cubicBezTo>
                    <a:pt x="28" y="365"/>
                    <a:pt x="42" y="306"/>
                    <a:pt x="92" y="239"/>
                  </a:cubicBezTo>
                  <a:cubicBezTo>
                    <a:pt x="176" y="127"/>
                    <a:pt x="363" y="0"/>
                    <a:pt x="532" y="60"/>
                  </a:cubicBezTo>
                  <a:close/>
                </a:path>
              </a:pathLst>
            </a:custGeom>
            <a:noFill/>
            <a:ln w="4763" cap="flat">
              <a:solidFill>
                <a:srgbClr val="D6D5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2695576" y="765176"/>
              <a:ext cx="3521075" cy="3065463"/>
            </a:xfrm>
            <a:custGeom>
              <a:avLst/>
              <a:gdLst>
                <a:gd name="T0" fmla="*/ 511 w 867"/>
                <a:gd name="T1" fmla="*/ 65 h 756"/>
                <a:gd name="T2" fmla="*/ 825 w 867"/>
                <a:gd name="T3" fmla="*/ 366 h 756"/>
                <a:gd name="T4" fmla="*/ 604 w 867"/>
                <a:gd name="T5" fmla="*/ 689 h 756"/>
                <a:gd name="T6" fmla="*/ 206 w 867"/>
                <a:gd name="T7" fmla="*/ 679 h 756"/>
                <a:gd name="T8" fmla="*/ 15 w 867"/>
                <a:gd name="T9" fmla="*/ 417 h 756"/>
                <a:gd name="T10" fmla="*/ 13 w 867"/>
                <a:gd name="T11" fmla="*/ 400 h 756"/>
                <a:gd name="T12" fmla="*/ 80 w 867"/>
                <a:gd name="T13" fmla="*/ 227 h 756"/>
                <a:gd name="T14" fmla="*/ 511 w 867"/>
                <a:gd name="T15" fmla="*/ 6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7" h="756">
                  <a:moveTo>
                    <a:pt x="511" y="65"/>
                  </a:moveTo>
                  <a:cubicBezTo>
                    <a:pt x="659" y="124"/>
                    <a:pt x="783" y="177"/>
                    <a:pt x="825" y="366"/>
                  </a:cubicBezTo>
                  <a:cubicBezTo>
                    <a:pt x="867" y="557"/>
                    <a:pt x="744" y="631"/>
                    <a:pt x="604" y="689"/>
                  </a:cubicBezTo>
                  <a:cubicBezTo>
                    <a:pt x="441" y="756"/>
                    <a:pt x="221" y="732"/>
                    <a:pt x="206" y="679"/>
                  </a:cubicBezTo>
                  <a:cubicBezTo>
                    <a:pt x="194" y="636"/>
                    <a:pt x="0" y="618"/>
                    <a:pt x="15" y="417"/>
                  </a:cubicBezTo>
                  <a:cubicBezTo>
                    <a:pt x="16" y="412"/>
                    <a:pt x="13" y="406"/>
                    <a:pt x="13" y="400"/>
                  </a:cubicBezTo>
                  <a:cubicBezTo>
                    <a:pt x="17" y="351"/>
                    <a:pt x="29" y="294"/>
                    <a:pt x="80" y="227"/>
                  </a:cubicBezTo>
                  <a:cubicBezTo>
                    <a:pt x="158" y="127"/>
                    <a:pt x="346" y="0"/>
                    <a:pt x="511" y="65"/>
                  </a:cubicBezTo>
                  <a:close/>
                </a:path>
              </a:pathLst>
            </a:custGeom>
            <a:noFill/>
            <a:ln w="4763" cap="flat">
              <a:solidFill>
                <a:srgbClr val="D4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2867026" y="822326"/>
              <a:ext cx="3302000" cy="2955925"/>
            </a:xfrm>
            <a:custGeom>
              <a:avLst/>
              <a:gdLst>
                <a:gd name="T0" fmla="*/ 490 w 813"/>
                <a:gd name="T1" fmla="*/ 71 h 729"/>
                <a:gd name="T2" fmla="*/ 776 w 813"/>
                <a:gd name="T3" fmla="*/ 356 h 729"/>
                <a:gd name="T4" fmla="*/ 571 w 813"/>
                <a:gd name="T5" fmla="*/ 659 h 729"/>
                <a:gd name="T6" fmla="*/ 189 w 813"/>
                <a:gd name="T7" fmla="*/ 648 h 729"/>
                <a:gd name="T8" fmla="*/ 7 w 813"/>
                <a:gd name="T9" fmla="*/ 400 h 729"/>
                <a:gd name="T10" fmla="*/ 4 w 813"/>
                <a:gd name="T11" fmla="*/ 384 h 729"/>
                <a:gd name="T12" fmla="*/ 68 w 813"/>
                <a:gd name="T13" fmla="*/ 217 h 729"/>
                <a:gd name="T14" fmla="*/ 490 w 813"/>
                <a:gd name="T15" fmla="*/ 71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3" h="729">
                  <a:moveTo>
                    <a:pt x="490" y="71"/>
                  </a:moveTo>
                  <a:cubicBezTo>
                    <a:pt x="627" y="132"/>
                    <a:pt x="740" y="182"/>
                    <a:pt x="776" y="356"/>
                  </a:cubicBezTo>
                  <a:cubicBezTo>
                    <a:pt x="813" y="531"/>
                    <a:pt x="698" y="600"/>
                    <a:pt x="571" y="659"/>
                  </a:cubicBezTo>
                  <a:cubicBezTo>
                    <a:pt x="418" y="729"/>
                    <a:pt x="205" y="706"/>
                    <a:pt x="189" y="648"/>
                  </a:cubicBezTo>
                  <a:cubicBezTo>
                    <a:pt x="176" y="600"/>
                    <a:pt x="0" y="583"/>
                    <a:pt x="7" y="400"/>
                  </a:cubicBezTo>
                  <a:cubicBezTo>
                    <a:pt x="7" y="395"/>
                    <a:pt x="4" y="389"/>
                    <a:pt x="4" y="384"/>
                  </a:cubicBezTo>
                  <a:cubicBezTo>
                    <a:pt x="6" y="338"/>
                    <a:pt x="16" y="283"/>
                    <a:pt x="68" y="217"/>
                  </a:cubicBezTo>
                  <a:cubicBezTo>
                    <a:pt x="139" y="127"/>
                    <a:pt x="328" y="0"/>
                    <a:pt x="490" y="71"/>
                  </a:cubicBezTo>
                  <a:close/>
                </a:path>
              </a:pathLst>
            </a:custGeom>
            <a:noFill/>
            <a:ln w="4763" cap="flat">
              <a:solidFill>
                <a:srgbClr val="D2D1D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3017194" y="1094588"/>
              <a:ext cx="2996944" cy="2515975"/>
            </a:xfrm>
            <a:custGeom>
              <a:avLst/>
              <a:gdLst>
                <a:gd name="T0" fmla="*/ 500 w 789"/>
                <a:gd name="T1" fmla="*/ 77 h 701"/>
                <a:gd name="T2" fmla="*/ 759 w 789"/>
                <a:gd name="T3" fmla="*/ 345 h 701"/>
                <a:gd name="T4" fmla="*/ 568 w 789"/>
                <a:gd name="T5" fmla="*/ 628 h 701"/>
                <a:gd name="T6" fmla="*/ 203 w 789"/>
                <a:gd name="T7" fmla="*/ 616 h 701"/>
                <a:gd name="T8" fmla="*/ 30 w 789"/>
                <a:gd name="T9" fmla="*/ 383 h 701"/>
                <a:gd name="T10" fmla="*/ 26 w 789"/>
                <a:gd name="T11" fmla="*/ 368 h 701"/>
                <a:gd name="T12" fmla="*/ 87 w 789"/>
                <a:gd name="T13" fmla="*/ 206 h 701"/>
                <a:gd name="T14" fmla="*/ 500 w 789"/>
                <a:gd name="T15" fmla="*/ 77 h 701"/>
                <a:gd name="connsiteX0" fmla="*/ 6007 w 9355"/>
                <a:gd name="connsiteY0" fmla="*/ 341 h 8854"/>
                <a:gd name="connsiteX1" fmla="*/ 9290 w 9355"/>
                <a:gd name="connsiteY1" fmla="*/ 4165 h 8854"/>
                <a:gd name="connsiteX2" fmla="*/ 6869 w 9355"/>
                <a:gd name="connsiteY2" fmla="*/ 8202 h 8854"/>
                <a:gd name="connsiteX3" fmla="*/ 2243 w 9355"/>
                <a:gd name="connsiteY3" fmla="*/ 8030 h 8854"/>
                <a:gd name="connsiteX4" fmla="*/ 50 w 9355"/>
                <a:gd name="connsiteY4" fmla="*/ 4707 h 8854"/>
                <a:gd name="connsiteX5" fmla="*/ 0 w 9355"/>
                <a:gd name="connsiteY5" fmla="*/ 4493 h 8854"/>
                <a:gd name="connsiteX6" fmla="*/ 773 w 9355"/>
                <a:gd name="connsiteY6" fmla="*/ 2182 h 8854"/>
                <a:gd name="connsiteX7" fmla="*/ 6007 w 9355"/>
                <a:gd name="connsiteY7" fmla="*/ 341 h 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5" h="8854">
                  <a:moveTo>
                    <a:pt x="6007" y="341"/>
                  </a:moveTo>
                  <a:cubicBezTo>
                    <a:pt x="7604" y="1226"/>
                    <a:pt x="8884" y="1911"/>
                    <a:pt x="9290" y="4165"/>
                  </a:cubicBezTo>
                  <a:cubicBezTo>
                    <a:pt x="9670" y="6447"/>
                    <a:pt x="8327" y="7360"/>
                    <a:pt x="6869" y="8202"/>
                  </a:cubicBezTo>
                  <a:cubicBezTo>
                    <a:pt x="5069" y="9243"/>
                    <a:pt x="2458" y="8929"/>
                    <a:pt x="2243" y="8030"/>
                  </a:cubicBezTo>
                  <a:cubicBezTo>
                    <a:pt x="2053" y="7303"/>
                    <a:pt x="94" y="7027"/>
                    <a:pt x="50" y="4707"/>
                  </a:cubicBezTo>
                  <a:cubicBezTo>
                    <a:pt x="38" y="4650"/>
                    <a:pt x="0" y="4564"/>
                    <a:pt x="0" y="4493"/>
                  </a:cubicBezTo>
                  <a:cubicBezTo>
                    <a:pt x="0" y="3879"/>
                    <a:pt x="88" y="3123"/>
                    <a:pt x="773" y="2182"/>
                  </a:cubicBezTo>
                  <a:cubicBezTo>
                    <a:pt x="1584" y="1055"/>
                    <a:pt x="3992" y="-757"/>
                    <a:pt x="6007" y="341"/>
                  </a:cubicBezTo>
                  <a:close/>
                </a:path>
              </a:pathLst>
            </a:custGeom>
            <a:noFill/>
            <a:ln w="4763" cap="flat">
              <a:solidFill>
                <a:srgbClr val="D0CFC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3146617" y="1155075"/>
              <a:ext cx="2835017" cy="2396587"/>
            </a:xfrm>
            <a:custGeom>
              <a:avLst/>
              <a:gdLst>
                <a:gd name="T0" fmla="*/ 480 w 736"/>
                <a:gd name="T1" fmla="*/ 84 h 674"/>
                <a:gd name="T2" fmla="*/ 711 w 736"/>
                <a:gd name="T3" fmla="*/ 336 h 674"/>
                <a:gd name="T4" fmla="*/ 536 w 736"/>
                <a:gd name="T5" fmla="*/ 598 h 674"/>
                <a:gd name="T6" fmla="*/ 186 w 736"/>
                <a:gd name="T7" fmla="*/ 586 h 674"/>
                <a:gd name="T8" fmla="*/ 22 w 736"/>
                <a:gd name="T9" fmla="*/ 367 h 674"/>
                <a:gd name="T10" fmla="*/ 18 w 736"/>
                <a:gd name="T11" fmla="*/ 352 h 674"/>
                <a:gd name="T12" fmla="*/ 76 w 736"/>
                <a:gd name="T13" fmla="*/ 196 h 674"/>
                <a:gd name="T14" fmla="*/ 480 w 736"/>
                <a:gd name="T15" fmla="*/ 84 h 674"/>
                <a:gd name="connsiteX0" fmla="*/ 6293 w 9484"/>
                <a:gd name="connsiteY0" fmla="*/ 429 h 8772"/>
                <a:gd name="connsiteX1" fmla="*/ 9431 w 9484"/>
                <a:gd name="connsiteY1" fmla="*/ 4168 h 8772"/>
                <a:gd name="connsiteX2" fmla="*/ 7054 w 9484"/>
                <a:gd name="connsiteY2" fmla="*/ 8055 h 8772"/>
                <a:gd name="connsiteX3" fmla="*/ 2298 w 9484"/>
                <a:gd name="connsiteY3" fmla="*/ 7877 h 8772"/>
                <a:gd name="connsiteX4" fmla="*/ 70 w 9484"/>
                <a:gd name="connsiteY4" fmla="*/ 4628 h 8772"/>
                <a:gd name="connsiteX5" fmla="*/ 16 w 9484"/>
                <a:gd name="connsiteY5" fmla="*/ 4406 h 8772"/>
                <a:gd name="connsiteX6" fmla="*/ 804 w 9484"/>
                <a:gd name="connsiteY6" fmla="*/ 2091 h 8772"/>
                <a:gd name="connsiteX7" fmla="*/ 6293 w 9484"/>
                <a:gd name="connsiteY7" fmla="*/ 429 h 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4" h="8772">
                  <a:moveTo>
                    <a:pt x="6293" y="429"/>
                  </a:moveTo>
                  <a:cubicBezTo>
                    <a:pt x="7855" y="1349"/>
                    <a:pt x="9092" y="2047"/>
                    <a:pt x="9431" y="4168"/>
                  </a:cubicBezTo>
                  <a:cubicBezTo>
                    <a:pt x="9771" y="6305"/>
                    <a:pt x="8426" y="7180"/>
                    <a:pt x="7054" y="8055"/>
                  </a:cubicBezTo>
                  <a:cubicBezTo>
                    <a:pt x="5274" y="9183"/>
                    <a:pt x="2556" y="8871"/>
                    <a:pt x="2298" y="7877"/>
                  </a:cubicBezTo>
                  <a:cubicBezTo>
                    <a:pt x="2094" y="7047"/>
                    <a:pt x="199" y="6765"/>
                    <a:pt x="70" y="4628"/>
                  </a:cubicBezTo>
                  <a:cubicBezTo>
                    <a:pt x="56" y="4569"/>
                    <a:pt x="16" y="4480"/>
                    <a:pt x="16" y="4406"/>
                  </a:cubicBezTo>
                  <a:cubicBezTo>
                    <a:pt x="-12" y="3827"/>
                    <a:pt x="-93" y="2922"/>
                    <a:pt x="804" y="2091"/>
                  </a:cubicBezTo>
                  <a:cubicBezTo>
                    <a:pt x="1388" y="934"/>
                    <a:pt x="4187" y="-817"/>
                    <a:pt x="6293" y="429"/>
                  </a:cubicBezTo>
                  <a:close/>
                </a:path>
              </a:pathLst>
            </a:custGeom>
            <a:noFill/>
            <a:ln w="4763" cap="flat">
              <a:solidFill>
                <a:srgbClr val="CECDC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3273663" y="1219920"/>
              <a:ext cx="2674342" cy="2275516"/>
            </a:xfrm>
            <a:custGeom>
              <a:avLst/>
              <a:gdLst>
                <a:gd name="T0" fmla="*/ 463 w 686"/>
                <a:gd name="T1" fmla="*/ 91 h 648"/>
                <a:gd name="T2" fmla="*/ 666 w 686"/>
                <a:gd name="T3" fmla="*/ 326 h 648"/>
                <a:gd name="T4" fmla="*/ 507 w 686"/>
                <a:gd name="T5" fmla="*/ 569 h 648"/>
                <a:gd name="T6" fmla="*/ 173 w 686"/>
                <a:gd name="T7" fmla="*/ 555 h 648"/>
                <a:gd name="T8" fmla="*/ 18 w 686"/>
                <a:gd name="T9" fmla="*/ 351 h 648"/>
                <a:gd name="T10" fmla="*/ 13 w 686"/>
                <a:gd name="T11" fmla="*/ 337 h 648"/>
                <a:gd name="T12" fmla="*/ 67 w 686"/>
                <a:gd name="T13" fmla="*/ 186 h 648"/>
                <a:gd name="T14" fmla="*/ 463 w 686"/>
                <a:gd name="T15" fmla="*/ 91 h 648"/>
                <a:gd name="connsiteX0" fmla="*/ 6600 w 9599"/>
                <a:gd name="connsiteY0" fmla="*/ 507 h 8661"/>
                <a:gd name="connsiteX1" fmla="*/ 9559 w 9599"/>
                <a:gd name="connsiteY1" fmla="*/ 4134 h 8661"/>
                <a:gd name="connsiteX2" fmla="*/ 7242 w 9599"/>
                <a:gd name="connsiteY2" fmla="*/ 7884 h 8661"/>
                <a:gd name="connsiteX3" fmla="*/ 2373 w 9599"/>
                <a:gd name="connsiteY3" fmla="*/ 7668 h 8661"/>
                <a:gd name="connsiteX4" fmla="*/ 113 w 9599"/>
                <a:gd name="connsiteY4" fmla="*/ 4520 h 8661"/>
                <a:gd name="connsiteX5" fmla="*/ 41 w 9599"/>
                <a:gd name="connsiteY5" fmla="*/ 4304 h 8661"/>
                <a:gd name="connsiteX6" fmla="*/ 828 w 9599"/>
                <a:gd name="connsiteY6" fmla="*/ 1973 h 8661"/>
                <a:gd name="connsiteX7" fmla="*/ 6600 w 9599"/>
                <a:gd name="connsiteY7" fmla="*/ 507 h 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9" h="8661">
                  <a:moveTo>
                    <a:pt x="6600" y="507"/>
                  </a:moveTo>
                  <a:cubicBezTo>
                    <a:pt x="8116" y="1480"/>
                    <a:pt x="9268" y="2159"/>
                    <a:pt x="9559" y="4134"/>
                  </a:cubicBezTo>
                  <a:cubicBezTo>
                    <a:pt x="9851" y="6140"/>
                    <a:pt x="8524" y="6973"/>
                    <a:pt x="7242" y="7884"/>
                  </a:cubicBezTo>
                  <a:cubicBezTo>
                    <a:pt x="5478" y="9103"/>
                    <a:pt x="2664" y="8779"/>
                    <a:pt x="2373" y="7668"/>
                  </a:cubicBezTo>
                  <a:cubicBezTo>
                    <a:pt x="2125" y="6757"/>
                    <a:pt x="349" y="6464"/>
                    <a:pt x="113" y="4520"/>
                  </a:cubicBezTo>
                  <a:cubicBezTo>
                    <a:pt x="99" y="4458"/>
                    <a:pt x="41" y="4381"/>
                    <a:pt x="41" y="4304"/>
                  </a:cubicBezTo>
                  <a:cubicBezTo>
                    <a:pt x="-18" y="3748"/>
                    <a:pt x="-149" y="2822"/>
                    <a:pt x="828" y="1973"/>
                  </a:cubicBezTo>
                  <a:cubicBezTo>
                    <a:pt x="1382" y="955"/>
                    <a:pt x="4385" y="-897"/>
                    <a:pt x="6600" y="507"/>
                  </a:cubicBezTo>
                  <a:close/>
                </a:path>
              </a:pathLst>
            </a:custGeom>
            <a:noFill/>
            <a:ln w="4763" cap="flat">
              <a:solidFill>
                <a:srgbClr val="CCCBC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3401982" y="1283556"/>
              <a:ext cx="2513290" cy="2158819"/>
            </a:xfrm>
            <a:custGeom>
              <a:avLst/>
              <a:gdLst>
                <a:gd name="T0" fmla="*/ 456 w 645"/>
                <a:gd name="T1" fmla="*/ 98 h 623"/>
                <a:gd name="T2" fmla="*/ 631 w 645"/>
                <a:gd name="T3" fmla="*/ 317 h 623"/>
                <a:gd name="T4" fmla="*/ 487 w 645"/>
                <a:gd name="T5" fmla="*/ 539 h 623"/>
                <a:gd name="T6" fmla="*/ 169 w 645"/>
                <a:gd name="T7" fmla="*/ 525 h 623"/>
                <a:gd name="T8" fmla="*/ 24 w 645"/>
                <a:gd name="T9" fmla="*/ 335 h 623"/>
                <a:gd name="T10" fmla="*/ 18 w 645"/>
                <a:gd name="T11" fmla="*/ 322 h 623"/>
                <a:gd name="T12" fmla="*/ 69 w 645"/>
                <a:gd name="T13" fmla="*/ 176 h 623"/>
                <a:gd name="T14" fmla="*/ 456 w 645"/>
                <a:gd name="T15" fmla="*/ 98 h 623"/>
                <a:gd name="connsiteX0" fmla="*/ 6858 w 9595"/>
                <a:gd name="connsiteY0" fmla="*/ 596 h 8542"/>
                <a:gd name="connsiteX1" fmla="*/ 9571 w 9595"/>
                <a:gd name="connsiteY1" fmla="*/ 4111 h 8542"/>
                <a:gd name="connsiteX2" fmla="*/ 7338 w 9595"/>
                <a:gd name="connsiteY2" fmla="*/ 7675 h 8542"/>
                <a:gd name="connsiteX3" fmla="*/ 2408 w 9595"/>
                <a:gd name="connsiteY3" fmla="*/ 7450 h 8542"/>
                <a:gd name="connsiteX4" fmla="*/ 160 w 9595"/>
                <a:gd name="connsiteY4" fmla="*/ 4400 h 8542"/>
                <a:gd name="connsiteX5" fmla="*/ 67 w 9595"/>
                <a:gd name="connsiteY5" fmla="*/ 4192 h 8542"/>
                <a:gd name="connsiteX6" fmla="*/ 858 w 9595"/>
                <a:gd name="connsiteY6" fmla="*/ 1848 h 8542"/>
                <a:gd name="connsiteX7" fmla="*/ 6858 w 9595"/>
                <a:gd name="connsiteY7" fmla="*/ 596 h 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5" h="8542">
                  <a:moveTo>
                    <a:pt x="6858" y="596"/>
                  </a:moveTo>
                  <a:cubicBezTo>
                    <a:pt x="8315" y="1607"/>
                    <a:pt x="9354" y="2297"/>
                    <a:pt x="9571" y="4111"/>
                  </a:cubicBezTo>
                  <a:cubicBezTo>
                    <a:pt x="9788" y="5941"/>
                    <a:pt x="8517" y="6744"/>
                    <a:pt x="7338" y="7675"/>
                  </a:cubicBezTo>
                  <a:cubicBezTo>
                    <a:pt x="5633" y="9023"/>
                    <a:pt x="2749" y="8686"/>
                    <a:pt x="2408" y="7450"/>
                  </a:cubicBezTo>
                  <a:cubicBezTo>
                    <a:pt x="2145" y="6423"/>
                    <a:pt x="549" y="6118"/>
                    <a:pt x="160" y="4400"/>
                  </a:cubicBezTo>
                  <a:cubicBezTo>
                    <a:pt x="129" y="4352"/>
                    <a:pt x="83" y="4256"/>
                    <a:pt x="67" y="4192"/>
                  </a:cubicBezTo>
                  <a:cubicBezTo>
                    <a:pt x="-10" y="3678"/>
                    <a:pt x="-212" y="2715"/>
                    <a:pt x="858" y="1848"/>
                  </a:cubicBezTo>
                  <a:cubicBezTo>
                    <a:pt x="1354" y="965"/>
                    <a:pt x="4579" y="-977"/>
                    <a:pt x="6858" y="596"/>
                  </a:cubicBezTo>
                  <a:close/>
                </a:path>
              </a:pathLst>
            </a:custGeom>
            <a:noFill/>
            <a:ln w="4763" cap="flat">
              <a:solidFill>
                <a:srgbClr val="CAC9C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3525514" y="1343191"/>
              <a:ext cx="2357432" cy="2043039"/>
            </a:xfrm>
            <a:custGeom>
              <a:avLst/>
              <a:gdLst>
                <a:gd name="T0" fmla="*/ 449 w 605"/>
                <a:gd name="T1" fmla="*/ 107 h 600"/>
                <a:gd name="T2" fmla="*/ 596 w 605"/>
                <a:gd name="T3" fmla="*/ 309 h 600"/>
                <a:gd name="T4" fmla="*/ 468 w 605"/>
                <a:gd name="T5" fmla="*/ 511 h 600"/>
                <a:gd name="T6" fmla="*/ 166 w 605"/>
                <a:gd name="T7" fmla="*/ 496 h 600"/>
                <a:gd name="T8" fmla="*/ 30 w 605"/>
                <a:gd name="T9" fmla="*/ 321 h 600"/>
                <a:gd name="T10" fmla="*/ 23 w 605"/>
                <a:gd name="T11" fmla="*/ 309 h 600"/>
                <a:gd name="T12" fmla="*/ 71 w 605"/>
                <a:gd name="T13" fmla="*/ 169 h 600"/>
                <a:gd name="T14" fmla="*/ 449 w 605"/>
                <a:gd name="T15" fmla="*/ 107 h 600"/>
                <a:gd name="connsiteX0" fmla="*/ 7151 w 9593"/>
                <a:gd name="connsiteY0" fmla="*/ 706 h 8395"/>
                <a:gd name="connsiteX1" fmla="*/ 9581 w 9593"/>
                <a:gd name="connsiteY1" fmla="*/ 4073 h 8395"/>
                <a:gd name="connsiteX2" fmla="*/ 7466 w 9593"/>
                <a:gd name="connsiteY2" fmla="*/ 7440 h 8395"/>
                <a:gd name="connsiteX3" fmla="*/ 2474 w 9593"/>
                <a:gd name="connsiteY3" fmla="*/ 7190 h 8395"/>
                <a:gd name="connsiteX4" fmla="*/ 226 w 9593"/>
                <a:gd name="connsiteY4" fmla="*/ 4273 h 8395"/>
                <a:gd name="connsiteX5" fmla="*/ 110 w 9593"/>
                <a:gd name="connsiteY5" fmla="*/ 4073 h 8395"/>
                <a:gd name="connsiteX6" fmla="*/ 904 w 9593"/>
                <a:gd name="connsiteY6" fmla="*/ 1740 h 8395"/>
                <a:gd name="connsiteX7" fmla="*/ 7151 w 9593"/>
                <a:gd name="connsiteY7" fmla="*/ 706 h 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3" h="8395">
                  <a:moveTo>
                    <a:pt x="7151" y="706"/>
                  </a:moveTo>
                  <a:cubicBezTo>
                    <a:pt x="8523" y="1756"/>
                    <a:pt x="9449" y="2456"/>
                    <a:pt x="9581" y="4073"/>
                  </a:cubicBezTo>
                  <a:cubicBezTo>
                    <a:pt x="9730" y="5723"/>
                    <a:pt x="8523" y="6506"/>
                    <a:pt x="7466" y="7440"/>
                  </a:cubicBezTo>
                  <a:cubicBezTo>
                    <a:pt x="5829" y="8923"/>
                    <a:pt x="2854" y="8556"/>
                    <a:pt x="2474" y="7190"/>
                  </a:cubicBezTo>
                  <a:cubicBezTo>
                    <a:pt x="2160" y="6073"/>
                    <a:pt x="645" y="5921"/>
                    <a:pt x="226" y="4273"/>
                  </a:cubicBezTo>
                  <a:cubicBezTo>
                    <a:pt x="193" y="4223"/>
                    <a:pt x="127" y="4140"/>
                    <a:pt x="110" y="4073"/>
                  </a:cubicBezTo>
                  <a:cubicBezTo>
                    <a:pt x="-6" y="3590"/>
                    <a:pt x="-270" y="2606"/>
                    <a:pt x="904" y="1740"/>
                  </a:cubicBezTo>
                  <a:cubicBezTo>
                    <a:pt x="1317" y="990"/>
                    <a:pt x="4788" y="-1077"/>
                    <a:pt x="7151" y="706"/>
                  </a:cubicBezTo>
                  <a:close/>
                </a:path>
              </a:pathLst>
            </a:custGeom>
            <a:noFill/>
            <a:ln w="4763" cap="flat">
              <a:solidFill>
                <a:srgbClr val="C8C7C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4"/>
            <p:cNvSpPr>
              <a:spLocks/>
            </p:cNvSpPr>
            <p:nvPr/>
          </p:nvSpPr>
          <p:spPr bwMode="auto">
            <a:xfrm>
              <a:off x="3650081" y="1403056"/>
              <a:ext cx="2205392" cy="1928235"/>
            </a:xfrm>
            <a:custGeom>
              <a:avLst/>
              <a:gdLst>
                <a:gd name="T0" fmla="*/ 442 w 565"/>
                <a:gd name="T1" fmla="*/ 116 h 577"/>
                <a:gd name="T2" fmla="*/ 562 w 565"/>
                <a:gd name="T3" fmla="*/ 302 h 577"/>
                <a:gd name="T4" fmla="*/ 449 w 565"/>
                <a:gd name="T5" fmla="*/ 484 h 577"/>
                <a:gd name="T6" fmla="*/ 163 w 565"/>
                <a:gd name="T7" fmla="*/ 468 h 577"/>
                <a:gd name="T8" fmla="*/ 35 w 565"/>
                <a:gd name="T9" fmla="*/ 307 h 577"/>
                <a:gd name="T10" fmla="*/ 28 w 565"/>
                <a:gd name="T11" fmla="*/ 295 h 577"/>
                <a:gd name="T12" fmla="*/ 73 w 565"/>
                <a:gd name="T13" fmla="*/ 161 h 577"/>
                <a:gd name="T14" fmla="*/ 442 w 565"/>
                <a:gd name="T15" fmla="*/ 116 h 577"/>
                <a:gd name="connsiteX0" fmla="*/ 7489 w 9614"/>
                <a:gd name="connsiteY0" fmla="*/ 830 h 8246"/>
                <a:gd name="connsiteX1" fmla="*/ 9613 w 9614"/>
                <a:gd name="connsiteY1" fmla="*/ 4054 h 8246"/>
                <a:gd name="connsiteX2" fmla="*/ 7613 w 9614"/>
                <a:gd name="connsiteY2" fmla="*/ 7208 h 8246"/>
                <a:gd name="connsiteX3" fmla="*/ 2551 w 9614"/>
                <a:gd name="connsiteY3" fmla="*/ 6931 h 8246"/>
                <a:gd name="connsiteX4" fmla="*/ 285 w 9614"/>
                <a:gd name="connsiteY4" fmla="*/ 4141 h 8246"/>
                <a:gd name="connsiteX5" fmla="*/ 162 w 9614"/>
                <a:gd name="connsiteY5" fmla="*/ 3933 h 8246"/>
                <a:gd name="connsiteX6" fmla="*/ 958 w 9614"/>
                <a:gd name="connsiteY6" fmla="*/ 1610 h 8246"/>
                <a:gd name="connsiteX7" fmla="*/ 7489 w 9614"/>
                <a:gd name="connsiteY7" fmla="*/ 830 h 8246"/>
                <a:gd name="connsiteX0" fmla="*/ 7790 w 10000"/>
                <a:gd name="connsiteY0" fmla="*/ 1007 h 10000"/>
                <a:gd name="connsiteX1" fmla="*/ 9999 w 10000"/>
                <a:gd name="connsiteY1" fmla="*/ 4916 h 10000"/>
                <a:gd name="connsiteX2" fmla="*/ 7919 w 10000"/>
                <a:gd name="connsiteY2" fmla="*/ 8741 h 10000"/>
                <a:gd name="connsiteX3" fmla="*/ 2653 w 10000"/>
                <a:gd name="connsiteY3" fmla="*/ 8405 h 10000"/>
                <a:gd name="connsiteX4" fmla="*/ 296 w 10000"/>
                <a:gd name="connsiteY4" fmla="*/ 5022 h 10000"/>
                <a:gd name="connsiteX5" fmla="*/ 169 w 10000"/>
                <a:gd name="connsiteY5" fmla="*/ 4770 h 10000"/>
                <a:gd name="connsiteX6" fmla="*/ 996 w 10000"/>
                <a:gd name="connsiteY6" fmla="*/ 1952 h 10000"/>
                <a:gd name="connsiteX7" fmla="*/ 7790 w 10000"/>
                <a:gd name="connsiteY7" fmla="*/ 100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7790" y="1007"/>
                  </a:moveTo>
                  <a:cubicBezTo>
                    <a:pt x="9152" y="2310"/>
                    <a:pt x="9944" y="3193"/>
                    <a:pt x="9999" y="4916"/>
                  </a:cubicBezTo>
                  <a:cubicBezTo>
                    <a:pt x="10054" y="6660"/>
                    <a:pt x="8858" y="7585"/>
                    <a:pt x="7919" y="8741"/>
                  </a:cubicBezTo>
                  <a:cubicBezTo>
                    <a:pt x="6298" y="10696"/>
                    <a:pt x="3095" y="10212"/>
                    <a:pt x="2653" y="8405"/>
                  </a:cubicBezTo>
                  <a:cubicBezTo>
                    <a:pt x="2285" y="6892"/>
                    <a:pt x="877" y="6611"/>
                    <a:pt x="296" y="5022"/>
                  </a:cubicBezTo>
                  <a:cubicBezTo>
                    <a:pt x="260" y="4945"/>
                    <a:pt x="186" y="4853"/>
                    <a:pt x="169" y="4770"/>
                  </a:cubicBezTo>
                  <a:cubicBezTo>
                    <a:pt x="2" y="4243"/>
                    <a:pt x="-347" y="3046"/>
                    <a:pt x="996" y="1952"/>
                  </a:cubicBezTo>
                  <a:cubicBezTo>
                    <a:pt x="1346" y="1238"/>
                    <a:pt x="5267" y="-1431"/>
                    <a:pt x="7790" y="1007"/>
                  </a:cubicBezTo>
                  <a:close/>
                </a:path>
              </a:pathLst>
            </a:custGeom>
            <a:noFill/>
            <a:ln w="4763" cap="flat">
              <a:solidFill>
                <a:srgbClr val="C6C5C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5"/>
            <p:cNvSpPr>
              <a:spLocks/>
            </p:cNvSpPr>
            <p:nvPr/>
          </p:nvSpPr>
          <p:spPr bwMode="auto">
            <a:xfrm>
              <a:off x="3775183" y="1461923"/>
              <a:ext cx="2052522" cy="1819180"/>
            </a:xfrm>
            <a:custGeom>
              <a:avLst/>
              <a:gdLst>
                <a:gd name="T0" fmla="*/ 435 w 529"/>
                <a:gd name="T1" fmla="*/ 125 h 556"/>
                <a:gd name="T2" fmla="*/ 527 w 529"/>
                <a:gd name="T3" fmla="*/ 294 h 556"/>
                <a:gd name="T4" fmla="*/ 430 w 529"/>
                <a:gd name="T5" fmla="*/ 456 h 556"/>
                <a:gd name="T6" fmla="*/ 159 w 529"/>
                <a:gd name="T7" fmla="*/ 439 h 556"/>
                <a:gd name="T8" fmla="*/ 41 w 529"/>
                <a:gd name="T9" fmla="*/ 293 h 556"/>
                <a:gd name="T10" fmla="*/ 32 w 529"/>
                <a:gd name="T11" fmla="*/ 282 h 556"/>
                <a:gd name="T12" fmla="*/ 75 w 529"/>
                <a:gd name="T13" fmla="*/ 153 h 556"/>
                <a:gd name="T14" fmla="*/ 435 w 529"/>
                <a:gd name="T15" fmla="*/ 125 h 556"/>
                <a:gd name="connsiteX0" fmla="*/ 7816 w 9556"/>
                <a:gd name="connsiteY0" fmla="*/ 960 h 8070"/>
                <a:gd name="connsiteX1" fmla="*/ 9555 w 9556"/>
                <a:gd name="connsiteY1" fmla="*/ 4000 h 8070"/>
                <a:gd name="connsiteX2" fmla="*/ 7722 w 9556"/>
                <a:gd name="connsiteY2" fmla="*/ 6913 h 8070"/>
                <a:gd name="connsiteX3" fmla="*/ 2599 w 9556"/>
                <a:gd name="connsiteY3" fmla="*/ 6608 h 8070"/>
                <a:gd name="connsiteX4" fmla="*/ 368 w 9556"/>
                <a:gd name="connsiteY4" fmla="*/ 3982 h 8070"/>
                <a:gd name="connsiteX5" fmla="*/ 198 w 9556"/>
                <a:gd name="connsiteY5" fmla="*/ 3784 h 8070"/>
                <a:gd name="connsiteX6" fmla="*/ 1011 w 9556"/>
                <a:gd name="connsiteY6" fmla="*/ 1464 h 8070"/>
                <a:gd name="connsiteX7" fmla="*/ 7816 w 9556"/>
                <a:gd name="connsiteY7" fmla="*/ 960 h 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56" h="8070">
                  <a:moveTo>
                    <a:pt x="7816" y="960"/>
                  </a:moveTo>
                  <a:cubicBezTo>
                    <a:pt x="9026" y="2075"/>
                    <a:pt x="9593" y="2813"/>
                    <a:pt x="9555" y="4000"/>
                  </a:cubicBezTo>
                  <a:cubicBezTo>
                    <a:pt x="9498" y="5241"/>
                    <a:pt x="8478" y="5960"/>
                    <a:pt x="7722" y="6913"/>
                  </a:cubicBezTo>
                  <a:cubicBezTo>
                    <a:pt x="6304" y="8712"/>
                    <a:pt x="3090" y="8262"/>
                    <a:pt x="2599" y="6608"/>
                  </a:cubicBezTo>
                  <a:cubicBezTo>
                    <a:pt x="2202" y="5259"/>
                    <a:pt x="965" y="4959"/>
                    <a:pt x="368" y="3982"/>
                  </a:cubicBezTo>
                  <a:cubicBezTo>
                    <a:pt x="330" y="3946"/>
                    <a:pt x="236" y="3856"/>
                    <a:pt x="198" y="3784"/>
                  </a:cubicBezTo>
                  <a:cubicBezTo>
                    <a:pt x="28" y="3388"/>
                    <a:pt x="-407" y="2381"/>
                    <a:pt x="1011" y="1464"/>
                  </a:cubicBezTo>
                  <a:cubicBezTo>
                    <a:pt x="1238" y="1068"/>
                    <a:pt x="5340" y="-1288"/>
                    <a:pt x="7816" y="960"/>
                  </a:cubicBezTo>
                  <a:close/>
                </a:path>
              </a:pathLst>
            </a:custGeom>
            <a:noFill/>
            <a:ln w="4763" cap="flat">
              <a:solidFill>
                <a:srgbClr val="C4C3C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3897557" y="1515826"/>
              <a:ext cx="1908319" cy="1712551"/>
            </a:xfrm>
            <a:custGeom>
              <a:avLst/>
              <a:gdLst>
                <a:gd name="T0" fmla="*/ 429 w 501"/>
                <a:gd name="T1" fmla="*/ 136 h 536"/>
                <a:gd name="T2" fmla="*/ 493 w 501"/>
                <a:gd name="T3" fmla="*/ 289 h 536"/>
                <a:gd name="T4" fmla="*/ 411 w 501"/>
                <a:gd name="T5" fmla="*/ 431 h 536"/>
                <a:gd name="T6" fmla="*/ 157 w 501"/>
                <a:gd name="T7" fmla="*/ 413 h 536"/>
                <a:gd name="T8" fmla="*/ 48 w 501"/>
                <a:gd name="T9" fmla="*/ 281 h 536"/>
                <a:gd name="T10" fmla="*/ 38 w 501"/>
                <a:gd name="T11" fmla="*/ 271 h 536"/>
                <a:gd name="T12" fmla="*/ 77 w 501"/>
                <a:gd name="T13" fmla="*/ 147 h 536"/>
                <a:gd name="T14" fmla="*/ 429 w 501"/>
                <a:gd name="T15" fmla="*/ 136 h 536"/>
                <a:gd name="connsiteX0" fmla="*/ 8070 w 9384"/>
                <a:gd name="connsiteY0" fmla="*/ 1121 h 7880"/>
                <a:gd name="connsiteX1" fmla="*/ 9347 w 9384"/>
                <a:gd name="connsiteY1" fmla="*/ 3976 h 7880"/>
                <a:gd name="connsiteX2" fmla="*/ 7711 w 9384"/>
                <a:gd name="connsiteY2" fmla="*/ 6625 h 7880"/>
                <a:gd name="connsiteX3" fmla="*/ 2641 w 9384"/>
                <a:gd name="connsiteY3" fmla="*/ 6289 h 7880"/>
                <a:gd name="connsiteX4" fmla="*/ 465 w 9384"/>
                <a:gd name="connsiteY4" fmla="*/ 3827 h 7880"/>
                <a:gd name="connsiteX5" fmla="*/ 265 w 9384"/>
                <a:gd name="connsiteY5" fmla="*/ 3640 h 7880"/>
                <a:gd name="connsiteX6" fmla="*/ 1044 w 9384"/>
                <a:gd name="connsiteY6" fmla="*/ 1327 h 7880"/>
                <a:gd name="connsiteX7" fmla="*/ 8070 w 9384"/>
                <a:gd name="connsiteY7" fmla="*/ 1121 h 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84" h="7880">
                  <a:moveTo>
                    <a:pt x="8070" y="1121"/>
                  </a:moveTo>
                  <a:cubicBezTo>
                    <a:pt x="9168" y="2259"/>
                    <a:pt x="9507" y="3024"/>
                    <a:pt x="9347" y="3976"/>
                  </a:cubicBezTo>
                  <a:cubicBezTo>
                    <a:pt x="9188" y="4965"/>
                    <a:pt x="8309" y="5655"/>
                    <a:pt x="7711" y="6625"/>
                  </a:cubicBezTo>
                  <a:cubicBezTo>
                    <a:pt x="6513" y="8584"/>
                    <a:pt x="3180" y="8080"/>
                    <a:pt x="2641" y="6289"/>
                  </a:cubicBezTo>
                  <a:cubicBezTo>
                    <a:pt x="2202" y="4797"/>
                    <a:pt x="1051" y="4474"/>
                    <a:pt x="465" y="3827"/>
                  </a:cubicBezTo>
                  <a:cubicBezTo>
                    <a:pt x="405" y="3789"/>
                    <a:pt x="305" y="3696"/>
                    <a:pt x="265" y="3640"/>
                  </a:cubicBezTo>
                  <a:cubicBezTo>
                    <a:pt x="66" y="3285"/>
                    <a:pt x="-493" y="2259"/>
                    <a:pt x="1044" y="1327"/>
                  </a:cubicBezTo>
                  <a:cubicBezTo>
                    <a:pt x="1184" y="1121"/>
                    <a:pt x="5615" y="-1416"/>
                    <a:pt x="8070" y="1121"/>
                  </a:cubicBezTo>
                  <a:close/>
                </a:path>
              </a:pathLst>
            </a:custGeom>
            <a:noFill/>
            <a:ln w="4763" cap="flat">
              <a:solidFill>
                <a:srgbClr val="C2C1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910013" y="1244601"/>
              <a:ext cx="2103438" cy="2095500"/>
            </a:xfrm>
            <a:custGeom>
              <a:avLst/>
              <a:gdLst>
                <a:gd name="T0" fmla="*/ 79 w 518"/>
                <a:gd name="T1" fmla="*/ 141 h 517"/>
                <a:gd name="T2" fmla="*/ 422 w 518"/>
                <a:gd name="T3" fmla="*/ 147 h 517"/>
                <a:gd name="T4" fmla="*/ 392 w 518"/>
                <a:gd name="T5" fmla="*/ 405 h 517"/>
                <a:gd name="T6" fmla="*/ 153 w 518"/>
                <a:gd name="T7" fmla="*/ 386 h 517"/>
                <a:gd name="T8" fmla="*/ 54 w 518"/>
                <a:gd name="T9" fmla="*/ 269 h 517"/>
                <a:gd name="T10" fmla="*/ 43 w 518"/>
                <a:gd name="T11" fmla="*/ 259 h 517"/>
                <a:gd name="T12" fmla="*/ 79 w 518"/>
                <a:gd name="T13" fmla="*/ 14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7">
                  <a:moveTo>
                    <a:pt x="79" y="141"/>
                  </a:moveTo>
                  <a:cubicBezTo>
                    <a:pt x="79" y="141"/>
                    <a:pt x="309" y="0"/>
                    <a:pt x="422" y="147"/>
                  </a:cubicBezTo>
                  <a:cubicBezTo>
                    <a:pt x="518" y="272"/>
                    <a:pt x="430" y="307"/>
                    <a:pt x="392" y="405"/>
                  </a:cubicBezTo>
                  <a:cubicBezTo>
                    <a:pt x="349" y="517"/>
                    <a:pt x="181" y="487"/>
                    <a:pt x="153" y="386"/>
                  </a:cubicBezTo>
                  <a:cubicBezTo>
                    <a:pt x="130" y="303"/>
                    <a:pt x="79" y="289"/>
                    <a:pt x="54" y="269"/>
                  </a:cubicBezTo>
                  <a:cubicBezTo>
                    <a:pt x="51" y="267"/>
                    <a:pt x="45" y="262"/>
                    <a:pt x="43" y="259"/>
                  </a:cubicBezTo>
                  <a:cubicBezTo>
                    <a:pt x="31" y="244"/>
                    <a:pt x="0" y="190"/>
                    <a:pt x="79" y="141"/>
                  </a:cubicBezTo>
                  <a:close/>
                </a:path>
              </a:pathLst>
            </a:custGeom>
            <a:noFill/>
            <a:ln w="4763" cap="flat">
              <a:solidFill>
                <a:srgbClr val="C0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910013" y="1244601"/>
              <a:ext cx="2103438" cy="2095500"/>
            </a:xfrm>
            <a:custGeom>
              <a:avLst/>
              <a:gdLst>
                <a:gd name="T0" fmla="*/ 79 w 518"/>
                <a:gd name="T1" fmla="*/ 141 h 517"/>
                <a:gd name="T2" fmla="*/ 422 w 518"/>
                <a:gd name="T3" fmla="*/ 147 h 517"/>
                <a:gd name="T4" fmla="*/ 392 w 518"/>
                <a:gd name="T5" fmla="*/ 405 h 517"/>
                <a:gd name="T6" fmla="*/ 153 w 518"/>
                <a:gd name="T7" fmla="*/ 386 h 517"/>
                <a:gd name="T8" fmla="*/ 51 w 518"/>
                <a:gd name="T9" fmla="*/ 267 h 517"/>
                <a:gd name="T10" fmla="*/ 43 w 518"/>
                <a:gd name="T11" fmla="*/ 259 h 517"/>
                <a:gd name="T12" fmla="*/ 79 w 518"/>
                <a:gd name="T13" fmla="*/ 14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7">
                  <a:moveTo>
                    <a:pt x="79" y="141"/>
                  </a:moveTo>
                  <a:cubicBezTo>
                    <a:pt x="79" y="141"/>
                    <a:pt x="309" y="0"/>
                    <a:pt x="422" y="147"/>
                  </a:cubicBezTo>
                  <a:cubicBezTo>
                    <a:pt x="518" y="272"/>
                    <a:pt x="430" y="307"/>
                    <a:pt x="392" y="405"/>
                  </a:cubicBezTo>
                  <a:cubicBezTo>
                    <a:pt x="349" y="517"/>
                    <a:pt x="181" y="487"/>
                    <a:pt x="153" y="386"/>
                  </a:cubicBezTo>
                  <a:cubicBezTo>
                    <a:pt x="130" y="303"/>
                    <a:pt x="76" y="287"/>
                    <a:pt x="51" y="267"/>
                  </a:cubicBezTo>
                  <a:cubicBezTo>
                    <a:pt x="48" y="265"/>
                    <a:pt x="45" y="262"/>
                    <a:pt x="43" y="259"/>
                  </a:cubicBezTo>
                  <a:cubicBezTo>
                    <a:pt x="31" y="244"/>
                    <a:pt x="0" y="190"/>
                    <a:pt x="79" y="141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3275576" y="107811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354929" y="1830573"/>
            <a:ext cx="139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CONTENT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273302" y="3762378"/>
            <a:ext cx="779463" cy="792163"/>
            <a:chOff x="2273302" y="3762378"/>
            <a:chExt cx="779463" cy="792163"/>
          </a:xfrm>
        </p:grpSpPr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2273302" y="3762378"/>
              <a:ext cx="779463" cy="792163"/>
              <a:chOff x="1432" y="2370"/>
              <a:chExt cx="491" cy="499"/>
            </a:xfrm>
          </p:grpSpPr>
          <p:sp>
            <p:nvSpPr>
              <p:cNvPr id="7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471" y="242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"/>
              <p:cNvSpPr>
                <a:spLocks/>
              </p:cNvSpPr>
              <p:nvPr/>
            </p:nvSpPr>
            <p:spPr bwMode="auto">
              <a:xfrm>
                <a:off x="1432" y="237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462980" y="394707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01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1911666" y="455315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实验构想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5024438" y="3875088"/>
            <a:ext cx="682625" cy="673100"/>
            <a:chOff x="5024438" y="3875088"/>
            <a:chExt cx="682625" cy="673100"/>
          </a:xfrm>
        </p:grpSpPr>
        <p:grpSp>
          <p:nvGrpSpPr>
            <p:cNvPr id="72" name="Group 8"/>
            <p:cNvGrpSpPr>
              <a:grpSpLocks noChangeAspect="1"/>
            </p:cNvGrpSpPr>
            <p:nvPr/>
          </p:nvGrpSpPr>
          <p:grpSpPr bwMode="auto">
            <a:xfrm>
              <a:off x="5024438" y="3875088"/>
              <a:ext cx="682625" cy="673100"/>
              <a:chOff x="3165" y="2441"/>
              <a:chExt cx="430" cy="424"/>
            </a:xfrm>
          </p:grpSpPr>
          <p:sp>
            <p:nvSpPr>
              <p:cNvPr id="7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165" y="244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3126" y="239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5153050" y="397843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02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01736" y="458451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实现过程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747000" y="3887788"/>
            <a:ext cx="682625" cy="673100"/>
            <a:chOff x="7747000" y="3887788"/>
            <a:chExt cx="682625" cy="673100"/>
          </a:xfrm>
        </p:grpSpPr>
        <p:grpSp>
          <p:nvGrpSpPr>
            <p:cNvPr id="75" name="Group 12"/>
            <p:cNvGrpSpPr>
              <a:grpSpLocks noChangeAspect="1"/>
            </p:cNvGrpSpPr>
            <p:nvPr/>
          </p:nvGrpSpPr>
          <p:grpSpPr bwMode="auto">
            <a:xfrm>
              <a:off x="7747000" y="3887788"/>
              <a:ext cx="682625" cy="673100"/>
              <a:chOff x="4880" y="2449"/>
              <a:chExt cx="430" cy="424"/>
            </a:xfrm>
          </p:grpSpPr>
          <p:sp>
            <p:nvSpPr>
              <p:cNvPr id="76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4880" y="2449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4841" y="2398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7875470" y="399168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03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324156" y="45977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出现问题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609BD6C-12D0-486E-87E2-FC09D066BCDE}"/>
              </a:ext>
            </a:extLst>
          </p:cNvPr>
          <p:cNvGrpSpPr/>
          <p:nvPr/>
        </p:nvGrpSpPr>
        <p:grpSpPr>
          <a:xfrm>
            <a:off x="10218699" y="3875088"/>
            <a:ext cx="682625" cy="673100"/>
            <a:chOff x="7747000" y="3887788"/>
            <a:chExt cx="682625" cy="673100"/>
          </a:xfrm>
        </p:grpSpPr>
        <p:grpSp>
          <p:nvGrpSpPr>
            <p:cNvPr id="48" name="Group 12">
              <a:extLst>
                <a:ext uri="{FF2B5EF4-FFF2-40B4-BE49-F238E27FC236}">
                  <a16:creationId xmlns:a16="http://schemas.microsoft.com/office/drawing/2014/main" id="{D113CA8A-2689-4764-BF79-511E248D344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747000" y="3887788"/>
              <a:ext cx="682625" cy="673100"/>
              <a:chOff x="4880" y="2449"/>
              <a:chExt cx="430" cy="424"/>
            </a:xfrm>
          </p:grpSpPr>
          <p:sp>
            <p:nvSpPr>
              <p:cNvPr id="50" name="AutoShape 11">
                <a:extLst>
                  <a:ext uri="{FF2B5EF4-FFF2-40B4-BE49-F238E27FC236}">
                    <a16:creationId xmlns:a16="http://schemas.microsoft.com/office/drawing/2014/main" id="{BB7D2779-91B1-4B65-821E-63BB5A0E0FC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80" y="2449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3">
                <a:extLst>
                  <a:ext uri="{FF2B5EF4-FFF2-40B4-BE49-F238E27FC236}">
                    <a16:creationId xmlns:a16="http://schemas.microsoft.com/office/drawing/2014/main" id="{0EB6FD43-0816-42D9-B8B3-22F551259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" y="2398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6208979-EB91-40AB-A2CA-A8832EC6997F}"/>
                </a:ext>
              </a:extLst>
            </p:cNvPr>
            <p:cNvSpPr txBox="1"/>
            <p:nvPr/>
          </p:nvSpPr>
          <p:spPr>
            <a:xfrm>
              <a:off x="7875470" y="399168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04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BAB97026-F524-4C09-A286-34B6363E35DA}"/>
              </a:ext>
            </a:extLst>
          </p:cNvPr>
          <p:cNvSpPr txBox="1"/>
          <p:nvPr/>
        </p:nvSpPr>
        <p:spPr>
          <a:xfrm>
            <a:off x="9795855" y="45850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29086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17 0.11204 L 3.125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42861" y="4455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 from="-10800000" to="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9" grpId="0"/>
      <p:bldP spid="62" grpId="0"/>
      <p:bldP spid="65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01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819523" y="119100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实验构想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19523" y="2024494"/>
            <a:ext cx="5304106" cy="38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基于之前的基础上，在小人行走时加入手臂的摇摆。</a:t>
            </a:r>
            <a:endParaRPr lang="en-US" altLang="zh-CN" sz="16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AECA12B-4000-4176-939C-D4849A35C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6033" y="2531462"/>
            <a:ext cx="2392154" cy="313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34314"/>
      </p:ext>
    </p:extLst>
  </p:cSld>
  <p:clrMapOvr>
    <a:masterClrMapping/>
  </p:clrMapOvr>
  <p:transition spd="slow">
    <p:push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  <p:bldP spid="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01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819523" y="119100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实验构想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19523" y="2024494"/>
            <a:ext cx="5304106" cy="7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根据实验要求，添加第三个物体</a:t>
            </a:r>
            <a:r>
              <a:rPr lang="en-US" altLang="zh-CN" sz="1600" dirty="0"/>
              <a:t>——</a:t>
            </a:r>
            <a:r>
              <a:rPr lang="zh-CN" altLang="en-US" sz="1600" dirty="0"/>
              <a:t>礼物盒，并给礼物盒以及地面添加纹理。</a:t>
            </a:r>
            <a:endParaRPr lang="en-US" altLang="zh-CN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68102C-B0FF-42A2-8379-8EC5DC147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85" y="2854820"/>
            <a:ext cx="1735648" cy="17356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FDC87E-B9E3-4893-A00A-7CCAA7AC568D}"/>
              </a:ext>
            </a:extLst>
          </p:cNvPr>
          <p:cNvSpPr txBox="1"/>
          <p:nvPr/>
        </p:nvSpPr>
        <p:spPr>
          <a:xfrm>
            <a:off x="6204518" y="4664946"/>
            <a:ext cx="196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分辨率：</a:t>
            </a:r>
            <a:r>
              <a:rPr lang="en-US" altLang="zh-CN" dirty="0"/>
              <a:t>256×256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20A6354-46D3-4E2B-9263-7A7390A3F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598" y="2854820"/>
            <a:ext cx="1735648" cy="173564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94A5CDD-7B40-4F04-9485-AA8625C3BBC0}"/>
              </a:ext>
            </a:extLst>
          </p:cNvPr>
          <p:cNvSpPr txBox="1"/>
          <p:nvPr/>
        </p:nvSpPr>
        <p:spPr>
          <a:xfrm>
            <a:off x="8549473" y="4664946"/>
            <a:ext cx="237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分辨率：</a:t>
            </a:r>
            <a:r>
              <a:rPr lang="en-US" altLang="zh-CN" dirty="0"/>
              <a:t>2024×2048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247081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  <p:bldP spid="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8" y="1544948"/>
            <a:ext cx="3212702" cy="37527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2880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266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02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26135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41162" y="5256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实现过程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41162" y="1636825"/>
            <a:ext cx="3518912" cy="459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通过六次作业更改完成实验。</a:t>
            </a: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A465D2-1C4D-4343-8636-CCC34019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2" y="2183510"/>
            <a:ext cx="2090111" cy="20771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2191B4-B253-46B0-B070-F9D3044952B1}"/>
              </a:ext>
            </a:extLst>
          </p:cNvPr>
          <p:cNvSpPr txBox="1"/>
          <p:nvPr/>
        </p:nvSpPr>
        <p:spPr>
          <a:xfrm>
            <a:off x="3697973" y="2815290"/>
            <a:ext cx="3015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实验一：二维图形绘制</a:t>
            </a:r>
            <a:endParaRPr lang="en-US" altLang="zh-CN" sz="2000" dirty="0"/>
          </a:p>
          <a:p>
            <a:r>
              <a:rPr lang="zh-CN" altLang="en-US" sz="2000" dirty="0"/>
              <a:t>实验二：三维绘制</a:t>
            </a:r>
            <a:endParaRPr lang="en-US" altLang="zh-CN" sz="2000" dirty="0"/>
          </a:p>
          <a:p>
            <a:r>
              <a:rPr lang="zh-CN" altLang="en-US" sz="2000" dirty="0"/>
              <a:t>实验三：场景漫游</a:t>
            </a:r>
            <a:endParaRPr lang="en-US" altLang="zh-CN" sz="2000" dirty="0"/>
          </a:p>
          <a:p>
            <a:r>
              <a:rPr lang="zh-CN" altLang="en-US" sz="2000" dirty="0"/>
              <a:t>实验四：明暗处理</a:t>
            </a:r>
            <a:endParaRPr lang="en-US" altLang="zh-CN" sz="2000" dirty="0"/>
          </a:p>
          <a:p>
            <a:r>
              <a:rPr lang="zh-CN" altLang="en-US" sz="2000" dirty="0"/>
              <a:t>实验五：纹理添加</a:t>
            </a:r>
            <a:endParaRPr lang="en-US" altLang="zh-CN" sz="2000" dirty="0"/>
          </a:p>
          <a:p>
            <a:r>
              <a:rPr lang="zh-CN" altLang="en-US" sz="2000" dirty="0"/>
              <a:t>实验六：层级建模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80FD75-86E0-4846-AA59-D61A00F41C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9" t="15522" r="19452" b="16096"/>
          <a:stretch/>
        </p:blipFill>
        <p:spPr>
          <a:xfrm>
            <a:off x="8107327" y="1636825"/>
            <a:ext cx="3109852" cy="31778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043352-EC28-4353-9C6E-02E37AF68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327" y="1131048"/>
            <a:ext cx="3109851" cy="39137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544840-5BAD-48C9-9892-6AC4BC9CB2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2254" y="1220239"/>
            <a:ext cx="4336248" cy="39137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45BD29-B98C-4493-B62D-65C8474DA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85" y="1820275"/>
            <a:ext cx="408679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5881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02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0586" y="5256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实现过程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90586" y="1636825"/>
            <a:ext cx="6340197" cy="705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对头，身体，胳膊和腿进行分别建模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并对胳膊和腿定义对应的摆动角度，每一次行走对应角度发生变化。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3013CA-95E9-480D-9F11-09AB1159D4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15"/>
          <a:stretch/>
        </p:blipFill>
        <p:spPr>
          <a:xfrm>
            <a:off x="5994142" y="2625708"/>
            <a:ext cx="2394135" cy="31355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02FFD0-D833-4BDD-A40A-BB249A7F7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139" y="2625708"/>
            <a:ext cx="2394134" cy="31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91366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 Light"/>
                <a:cs typeface="+mn-cs"/>
              </a:rPr>
              <a:t>Part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 Light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 Light"/>
                <a:cs typeface="+mn-cs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 Light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890586" y="1665032"/>
            <a:ext cx="1388038" cy="42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 dirty="0">
                <a:solidFill>
                  <a:prstClr val="black"/>
                </a:solidFill>
                <a:latin typeface="Calibri Light"/>
                <a:ea typeface="微软雅黑 Light"/>
              </a:rPr>
              <a:t>自动行走</a:t>
            </a:r>
            <a:endParaRPr kumimoji="0" lang="en-US" altLang="zh-CN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A5A604-84D9-43CB-B922-52977B32794E}"/>
              </a:ext>
            </a:extLst>
          </p:cNvPr>
          <p:cNvSpPr txBox="1"/>
          <p:nvPr/>
        </p:nvSpPr>
        <p:spPr>
          <a:xfrm>
            <a:off x="5890586" y="5256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实现过程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1C3AFD-1B25-439F-9FAC-101B7C926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19" y="2068292"/>
            <a:ext cx="5410770" cy="3575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3A59B6-B755-49C7-A3BA-0EE636D19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18" y="3486126"/>
            <a:ext cx="5481203" cy="64696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E366EAE-47E9-428B-835D-832CD7E8D30A}"/>
              </a:ext>
            </a:extLst>
          </p:cNvPr>
          <p:cNvSpPr txBox="1"/>
          <p:nvPr/>
        </p:nvSpPr>
        <p:spPr>
          <a:xfrm>
            <a:off x="5890586" y="2782669"/>
            <a:ext cx="494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通过</a:t>
            </a:r>
            <a:r>
              <a:rPr lang="en-US" altLang="zh-CN" dirty="0" err="1">
                <a:latin typeface="+mn-ea"/>
              </a:rPr>
              <a:t>CubeTx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CubeTy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CubeTz</a:t>
            </a:r>
            <a:r>
              <a:rPr lang="zh-CN" altLang="en-US" dirty="0">
                <a:latin typeface="+mn-ea"/>
              </a:rPr>
              <a:t>判断行走位置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CubeRotateAngle1</a:t>
            </a:r>
            <a:r>
              <a:rPr lang="zh-CN" altLang="en-US" dirty="0">
                <a:latin typeface="+mn-ea"/>
              </a:rPr>
              <a:t>判断转弯时机</a:t>
            </a:r>
          </a:p>
        </p:txBody>
      </p:sp>
    </p:spTree>
    <p:extLst>
      <p:ext uri="{BB962C8B-B14F-4D97-AF65-F5344CB8AC3E}">
        <p14:creationId xmlns:p14="http://schemas.microsoft.com/office/powerpoint/2010/main" val="1827952948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10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10" grpId="0"/>
          <p:bldP spid="1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78" y="1544948"/>
            <a:ext cx="3212702" cy="37527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40480" y="2854820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 Light"/>
                <a:cs typeface="+mn-cs"/>
              </a:rPr>
              <a:t>Part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 Light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4340" y="33231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 Light"/>
                <a:cs typeface="+mn-cs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 Light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73034" y="3147207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890586" y="1636825"/>
            <a:ext cx="3942298" cy="1026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noProof="0" dirty="0">
                <a:solidFill>
                  <a:prstClr val="black"/>
                </a:solidFill>
                <a:latin typeface="Calibri Light"/>
                <a:ea typeface="微软雅黑 Light"/>
              </a:rPr>
              <a:t>以左手为例：</a:t>
            </a:r>
            <a:endParaRPr lang="en-US" altLang="zh-CN" sz="1600" noProof="0" dirty="0">
              <a:solidFill>
                <a:prstClr val="black"/>
              </a:solidFill>
              <a:latin typeface="Calibri Light"/>
              <a:ea typeface="微软雅黑 Ligh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定义</a:t>
            </a:r>
            <a:r>
              <a:rPr kumimoji="0" lang="en-US" altLang="zh-CN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direct</a:t>
            </a:r>
            <a:r>
              <a:rPr kumimoji="0" lang="zh-CN" altLang="en-US" sz="1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rPr>
              <a:t>向量用于记录手是前摆还是后摆</a:t>
            </a:r>
            <a:endParaRPr kumimoji="0" lang="en-US" altLang="zh-CN" sz="16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Calibri Light"/>
                <a:ea typeface="微软雅黑 Light"/>
              </a:rPr>
              <a:t>根据</a:t>
            </a:r>
            <a:r>
              <a:rPr lang="en-US" altLang="zh-CN" sz="1600" dirty="0">
                <a:solidFill>
                  <a:prstClr val="black"/>
                </a:solidFill>
                <a:latin typeface="Calibri Light"/>
                <a:ea typeface="微软雅黑 Light"/>
              </a:rPr>
              <a:t>direct</a:t>
            </a:r>
            <a:r>
              <a:rPr lang="zh-CN" altLang="en-US" sz="1600" dirty="0">
                <a:solidFill>
                  <a:prstClr val="black"/>
                </a:solidFill>
                <a:latin typeface="Calibri Light"/>
                <a:ea typeface="微软雅黑 Light"/>
              </a:rPr>
              <a:t>向量的值来加减手臂旋转角度</a:t>
            </a:r>
            <a:endParaRPr kumimoji="0" lang="en-US" altLang="zh-CN" sz="16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2DA1D3-8737-4B2F-A477-F6CD55326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86" y="2762479"/>
            <a:ext cx="5299030" cy="31946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A5A604-84D9-43CB-B922-52977B32794E}"/>
              </a:ext>
            </a:extLst>
          </p:cNvPr>
          <p:cNvSpPr txBox="1"/>
          <p:nvPr/>
        </p:nvSpPr>
        <p:spPr>
          <a:xfrm>
            <a:off x="5890586" y="5256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实现过程</a:t>
            </a:r>
          </a:p>
        </p:txBody>
      </p:sp>
    </p:spTree>
    <p:extLst>
      <p:ext uri="{BB962C8B-B14F-4D97-AF65-F5344CB8AC3E}">
        <p14:creationId xmlns:p14="http://schemas.microsoft.com/office/powerpoint/2010/main" val="2692894045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10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10" grpId="0"/>
          <p:bldP spid="11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EC8FAB-DDE0-42B9-A725-A25DB005B7A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dQ+E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Z1D4SLORUx7mAwAA3BAAACcAAAB1bml2ZXJzYWwvZmxhc2hfcHVibGlzaGluZ19zZXR0aW5ncy54bWzVWO9u2kgQ/85TrHzqx2LSJpcUGaIoAQWVQAqOrtXpFC3eAe9lvet611D66Z7mHqxPcrNeIFBIa9rjlBOKwLMzv/k/401w/ikRZAqZ5ko2vKNqzSMgI8W4nDS8u7D98swj2lDJqFASGp5UHjlvVoI0Hwmu4yEYg6yaIIzU9dQ0vNiYtO77s9msynWa2VMlcoP4uhqpxE8z0CANZH4q6By/zDwF7S0QSgDgX6LkQqxZqRASOKQbxXIBhDO0XHLrFBVtQXXs+Y5tRKOHSaZyyS6VUBnJJqOG98vZhf0seRzUFU9A2pjoJhIt2dQpY9xaQcWQfwYSA5/EaO7psUdmnJm44b2uvbIwyO5vwxTgzndqYS4VBkGaBX4ChjJqqHt0Cg18MnpJcCQ2lzThUYgnxAag4V2F98Nu56p13+uHreH9dXjTdTbsIRS23od7CIWdsNvah78s/PWH29ag2+m9vQ/7/W7YuX2UwohuBCTwNyMWYGRVnkWwClhg4jwZScoFFulXYdRgsMwFzSYQqjbHLI6p0OCRP1OYvMup4GaO3VDDbngASC90CpEZ2LQ1PJPl4D3COUA0DHO5qomTN6uaOD3bcN132h/d2mllQI2hUYzFg7TCtMBfJy3ZxkpuuGafyUgJtnIIkhGwHk1grSeGD1y2kfPII2NMgkBXLzJOhUe4QdejlbDOR9pwU/Ree52TIBYOCSA3w61QRDHN9EbEV1G3hR81f+8pA/oPFwpHeor1N5ULRuYqJ4I/ADGKYJrzBH/FQNabiYwzlRRU7HdDtOBo3JTDDNh5GUUfUEWSoyQOl1SAcRo+5vwzGcFYZYgLdIqjCOlcO/zqXsAp1foRlC5tfOFapNO7ar1/YR2kbEpltCc41gYkqTkIPp0TqcxSDsMR0VxDkRTGWXFWxrfqj6dB8yQXLs3/djLWoA+YksNo2Scx37WgtNqYTotGtM1VQGMLckyJw8SDCCcLlzmUBYyoJEqKOaERTm9t23rKVa6R4hrYQesft9DJEy6LpwlOQdSYMchKQdaOXr0+Pvn19OxNvep/+evvl98UWuy1W0GtOrfYLp9cnOWkvlqf3xH6xhLdkm2rLLGFyraU7n4xWCyw7REf+Hb17N5ExcJ8joto2LoYXF6TQWt41w2H9TLF0FPYdyaKsZzG9j2yjEz/LsR0tErB26iXqvNybL1+KQPfluEauM17u7Z1S5mAk3riJg/OasETjuX2v+i7p1rg51v2P2m7n3oBdD17oLYDmkUxZvRgVfDsx9ohw/ucIuaeVle2jTta4O+8DduThEueYBzt3l5doZsnxzW89e08qlQQbfM/Es3KP1BLAwQUAAIACABnUPhIFvREU74CAABVCgAAIQAAAHVuaXZlcnNhbC9mbGFzaF9za2luX3NldHRpbmdzLnhtbJVWbW/aMBD+vl+B2HfSvdJJKVJLmVSJrdVa9buTHImFY0f2hY5/P1/iNDYkwDhVwnfP4zvfG43NlsvFh8kkTpVQ+hkQucwNaTrdhGc306RGVHKWKokgcSaVLpmYLj7+bD5x1CDPsdQO9KWcDUuhdzNvPpdQnI9vc5IxQqrKisn9WuVqlrB0m2tVy+xsaMW+Ai243Frk1Y/5cjXqQHCDDwhlENPqmuQySqXBGKCQvq9IzrIES0B0nq6az4Wc3tXp1x/QdtxwbGi3n0jGaBXLIUzy9S3JOF7a28OqzElOExD+ooV++UwyChVsDzq8/P4ryShDVXX1Pz1SaZVTQkPO6SK+c4RimR0/iuqK5CyBHkSOzlbBpad5670Hcl/9uY9pXLUST5TXg4VARU8ELFDXEEfdqbWZQr091mjnAxYbJowF+Koe9GSDfmK16a4JdT3uD7xxmfl3OU0PeVWiLmHZBuwjQ0NPWC7vmmXhuX5XeRFq2Dmld6en7aG/bWKPoZ62hz4LnsGjFPtj/KGpJXVlvmOuoKcrYK0gmT1mztqdOit5WtPwGu/5TtFhSpXBwlA4L7wEqlwcNbo2pOgopliyHc8ZciV/ES7ZPyNUJo4O9K7ZhlsrRo4ChjquCdHuaT9iOob96FIZNmT7s9A/rT1P0G7xmylDZGlR2p8lM504nh0T62QaDTNoT1o46Ae5URdySqa3oF+UEr6XJtoxilQIF4NVO1xj8DjychBHw0mO3SVD2Zd1mYBe2aJx6Jom1LW4gueFsH/4yuENss7oyjJibalY2Psk4+9N6SlcCwDTadE1QHtoLWUtkAvYgXBWT9G8eOxpsbENPtZut7iGDfrj6TQHHekBvJZ0m6JvlYMV4hkGCK82rmFGazm/hpElpnlZMPbdFu6nKNjL3TKj3gv2WKNwvRTcbO3HKbRK+nfyH1BLAwQUAAIACABnUPhIhFv6tL0DAADtDwAAJgAAAHVuaXZlcnNhbC9odG1sX3B1Ymxpc2hpbmdfc2V0dGluZ3MueG1s1Vfvbts2EP/upyA09GOtpH+W1JAdBImCGHXtzFawFsMQ0OLZ4kKRGknZdT/tafZgfZIeRduJ6ySVu6TbYASOjne/u/vdHc+Kjj7mgsxAG65kO9hv7gUEZKoYl9N2cJmcPT8MiLFUMiqUhHYgVUCOOo2oKMeCm2wE1qKqIQgjTauw7SCztmiF4Xw+b3JTaHeqRGkR3zRTlYeFBgPSgg4LQRf4ZRcFmGCJUAMA/3Ill2adRoOQyCO9U6wUQDjDyCV3SVFxbnMRhF5rTNPrqValZCdKKE30dNwOfjo8dp+Vjkc65TlIR4npoNCJbYsyxl0QVIz4JyAZ8GmG0R68CsicM5u1g5d7LxwMqofbMBW4T506mBOFHEi7xM/BUkYt9Y/eoYWP1qwEXsQWkuY8TfCEuPzbwWlyNep1T+Or/iCJR1fnybuej2EHoyR+n+xglHSTXryLfl348w8X8bDX7b+9SgaDXtK9uLFCRjcIicJNxiJkVpU6hTVhkc3KfCwpF9ijX9FowGKXC6qnkKgzjlWcUGEgIH8UMP2lpILbBQ7DHg7DNUBxbApI7dCVrR1YXUJwA+cBMTCs5bonXr9Z98TB4Ubqofd+k9adUUbUWppm2Dwoq0KLwtuildpEyY3U3DMZK8HWCU2QZYG5HGtORUC4xdzS9al1DNgzLpB/Z7vfnEi7lVyaUW02OFzz6Fo57fzWVxbM7z45L7pP9VdVCkYWqiSCXwOximDhyhz/y4DcHg8y0SqvpIIaS4zgDMiMwxzYUR1HH9BFXqIl3haFAOs9/FnyT2QME6URF+gM7xaUc+PxmzsBF9SYG1C6ivGZb/pu/zR+/8wlSNmMynRHcKw25IV9Eny6IFLZlR3SkdLSQFUUxll1Vie35veXwfC8FL7Mj12MW9BPWJKn8bJLYb4ZQW23GZ1Vg+iGq4LGEeRYEo+JByneDFyWUBcwpZIoKRaEpngfGzfWM65KgxI/wB7afH+E3p5wWT1NcdWjR81A14Lc23/x8tXrnw8O37Sa4ee//n7+oNFyU10I6tz5VXVy7yqsZ/XVQvyG0QNrccv2TOncNSrbcnr3ql+upO0rPgrdQrh7t1Qr8MesllF8PDw5J8N4dNlLRq065e0rnCSbZtggE/dbr47N4DJBguNa8I7HWp1bT60/qBXg2zpaQ79LL27t0Voh4N079XcJ3r6C5xwb6H8xSfc19T8fwh8ySA//SPNj9liDBFSnGdboyer67189j0rYf4kD/7R+9dl414nCO98qGyjffEXvNL4AUEsDBBQAAgAIAGdQ+EjjgzzrngEAACEGAAAfAAAAdW5pdmVyc2FsL2h0bWxfc2tpbl9zZXR0aW5ncy5qc42Uy27CMBBF93xF5G4rRJ+h3aFCJSQWldpd1YUThhDh2JbtpKSIf2/s8IgfofVs4quTO+OxPLtB1CyUoug52plvs3+z90YDrSlRwrWtkx690DqSJF/CR14AySkgB6mOv57k/ZlojVeYyI4zosY1qd8VcNnxQyxEc782JEKgDIlV4O/vELgNgD8ncNA5WHuoTqeTUilGhymjCqgaUiYKbBh09WpW94wOzCoQf6ArnIJlGpvVR54dH2IdXS5lBce0XrCMDROcbjLBSrrsy7+uOYjmzjctMHqKX2aWHcmlmiso3MSzsY5+kguQEg55H2c6gjDBCZCO78isC6hl7B/Ioatc5upIT250dGmOM/C6NJ7osDHaeHndjHX4nIKtaom7Wx0WQXANwrOa3uuwQMZL/o8L5IJluiMe6vf8hBKGlznNDqlHOoKcLlbb9nXvfFBT/hRZT4g5T2gdepJF4EnSgCYDmrLG0jGtdNIuQmn7Z5YrskBifnEKWdUod47o/WeEsFI4XRfNeGimo245yOYbxJyumoxfbqlOAZUztAb7X1BLAwQUAAIACABnUPh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BnUPh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GdQ+EiIplZk2QgAAOk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PItzzyofLzv//58z/+U4ljUsRvwpGYkqVGRCBzfD+C96riJRkR2tPhn6Yjx/5Qma8Zo/7FgvoMTLrwaeBZbqX/+yhCYvvzIOmGBEVwD9aC7NV1xE9eWKwLohaec6AF9VaWvx3RR3oxtxZPjwFd+3YuM5fbFQlcx38C7tplR8FnFblOyDRGvIx9uMuf/LAVVKWQcPPamD+5kK41J26isSZ+CuD2Kl9fkQPoxgkdJqBynT/noCvrkWQd0JX5cx7jg5as1zr8eR3EyFcG7BJP8sZZdtfakiCrJCqKZ1F0tV4VjadVQB/5Ymdxrzv6GedSqDH+I7ewxp9cID5BrjCXl+JlE/NXDxjj18Na0vNACzg3XVxikhA5GcyU8c1E1j/PRuOr8WygXVX6SpSViKfl941292u91f6hV41xOSUZN/JolJWFhLBWLZ8s3ZyORzMQiEczHX8yK33+d2Ho+NYcaTqu9ON/FBYwmeK7Sp//nQd6O51i3ZwZI03FM82Y6WNTrMsIm1it9D/TNVpaG4IYRRuHfEFsSRCUZycgKHQdWwzwku34a5JDnzq+kTV9NsWGOdUUUxvrlb5Bg2D7ByHZWrMlBM/SCpHthNbcJbZQCyEixnl5Ae3iFIbgD1s6wEk9y/Ev8mifyveafjUzx+ORMcO6mlAqfezbSA0srqm4oKls4CnICCzYrd8Gn4noExKQ7LqFhVxrV9cj+DW5IdfO49KFX/YGayYYXDIhfg4gBA6eQtQZxv14qvI1BIXIQisrDL/QwM4ETdp1OWRrujKG0FTMlHyTi0lkg+MdfwGhQxYsh7wbbBjyFZ4Nxp8gxiE3xwVB44+Qkh8Lgj5jA3IIGzlgunynXck8I3gaJgmS5ODC4vHubpG1WACOr+bGoesQKHyFIU1ENoYXhTUZ+MdbcKQmj05keyQYFlu8PTobAqYENmxzOXRBGVKwyqPrx1vtz7OhrI2wOoNwU8f3M1NUSa7Us7bIpwxZ9sbyFwTNycJaQyZsYcx2bDHGPS9M+Nva+QlZLK4/38WlS1fxp+/eYFKm4B2xDI7IoAyOKSv2mna+bPEM3mgIj/WTVuRZgDebYChYl6fa+Nu4KHS8tRtV6W/hqGfjijrrVTvev1753fYLGGNEJXigQUUbOLQQCMNOzLcc2DzdQkBNH4K6SVTPoeDze2ghAfo4lqFT9A4xd7ByGUPuYEWLibjHA0Mz4bB1T+b89pEDLHI18tpxf/M7okvgGv6cqnPyQOG85BJrEx1kYO8S7s/j5dRRKbO1mJo5AsN1kPkYBRVIdR2P36Hyib29wclSRLtBZj73dO3aIrtd50nsCLDOa4+8PIc9BNQTVNcKk7iONqU/vdOQaIrTSO+k2AHiOUFz+yqVn+/ymIHlqXI9U2RdwfxGwfPZzY+D7OBrMjKN2UgecAmQJp7FFkvYhR/4PS+/rOhGoOKhDPLiyRvEChbL//79X/nFHNgTUVFM/WNROZD8vGriZ3l/0Skj4V9zyDHlQRYqXnIC4wtVAs1/vzI1CNBvcmWxom3Jox7/xJVLNaRA7EbZNGXl+gayxBBJQdcBnAULCrmRpx+h8ImzfqV/YwVPUDhNSt2igsTK89hkhW3YX3HXzHV8UhD+7p2IT97UJjNZVcXdH3LUdRZP0fZrwwUm/syHXPpYRJ5yLetQnQ9EEtthxWWKzS2pWlASovd9Qdgc3eueCfsPKq4FNZxlvs/4LKDuhH/ZevkpFxj4hzgI4z4L+JU+eUtzhEv6JfZd/8FyQ2BLkw5ZJ2DDhB8WY5FZ2iH3lOeOnZYbUw4Z76gL+4ISTSfNnx04hCnKQHz6TRnzTHphOVyz4qGU/BT1EKCTr+wlIEU9BBh8VxnDze4l6nAoDU0+yA2sIE3P4z3gIb6oUzFP8pbl4RaM+IfZMLVQMSHL6VGb9MXuaDoeiROa09IGV09Y3POfDzA3HDPfGoysQt53yND38Vs9H8A95jCXnI5uMQ3IwfSs+OuxDIidcSwFovbB4VJEVMS2K/KhAhcRa7HklT6soFjGhwpXGzVlTuFWST3j5awQ0hPlXFTzFE7M4jzQ51W8GIRGyX4e1Ku+WKde9ZyDerHY0/7z196cBBhCwCFJaGZpae5l8iXsThxIE5bYsSdG0wLYEmT7cEVKdKUImbASp6okqKKX9DgcLZnjkg1xY54UIbU256ffCyHJzoe2zEbkgaXLSEw5mgMpthdJEFe6fSgelMDUwEmYuJEdxUUjxbYdZs1DMfsjpSrZe/ZZfWQ3Soo0j/ZMfabswO3VI7qA99Ty96rpbRZK1JHGao5uK/p+QVfbH8qma9l0LZuuZdO1bLqWTdey6Vo2Xcuma9l0LZuuZdO1bLqWTdey6Vo2Xcuma9l0LZuuZdO1bLqWTddft+m6F52z55pSkKfpmjI9V891z1+g5boH/VY7ruKyWbZcf9WW6+uqfnsd1xhUtlx/4ZbrmaT7f+65HtIACvJO/m/u/wFQSwMEFAACAAgAaFD4SO+PBMGnGAAAi0MAABcAAAB1bml2ZXJzYWwvdW5pdmVyc2FsLnBuZ+18C1RT19YuHnvE66lwentaqwbSXttaHy0ipohAose2VKtSq5Aihl0P1agIUcIz5EFrb+0DiFURBSX1WqQlkC1FEnkk0VKJEGJUDBsIEG1IImxCTEIeOzvJ/hM89XnOuOfef/xj/P+9MAYjydrrm48155pz7qzM/fWHm+Jmz5o3KyAgYPa699/5KCDgj0BAwHTazBm+kc6vaw75XqbRP4r7a4DgGm7E9+EZ6pqNawIC6rl/cu/4o+/zf9v/fhI9ICCozf8/TUb78dOAgLUvr3tnzda8FOMghX/OkSAzS14HCsNW3/368xfN7+g3vBq6Z/cL8Npv3nyj/t03Sl5cfGzrrc9/+v4vZ19g7r4SuvuNvzbuCe7v39b9l43PV2zrEzRGYHmK0kaovGlh7i59MwlwLiuwSxxtKxqgy2BuztCBxhEVGRC7RslShq0qjDXSbyBh+QH+v4zzwlsDCXRg0N7udNEwO00XPd0/vp+WSaVQuGCYeOIjZPXk1PH48TpIC6eB4kTi5EBh9/C4q8Sd9Ixq/jT/55UbxwUm5y9zJB9Knnt4fXT25OSYl7RL/K+X5r4ETM6+dsk5a5LTjHby5OyIZZI/+N+c+sz8gu/ldkkY2/wt2SfATVWuxHp6ybrO5MORr9DWZke8PokovKfE3EoyKLb3n+5494hX2jo7f0GN+kb4JJkvfNew1oiG929WyOdvHiwpmST68vs3t2ZHr7qPf3ndFpXx7n1xPn91Y4LobCrTb6+ZR1Yk/G8Bvxy0F9OY2lHEwJMeD6MVILoyEMB++VPYQL4CNgI8qYC7uUMGKhswnLpHS0Y1YAZjexXKvFm19QHtU/0NSmKBTZArhkdPm5gGSoZGwjI8B3LLkeZcKTqYm2JloJABVHPry7gc/UmqALgG0PbGshvZ2ABdOejjNDhxcb0D+eGDn5pDQiYXePXKKlwK/USXmSDr2FlcnzbWCpkJeCmxvS5ZJNDYJ7rjpeZmpn2PtxxUArTFmspE2IFk6xqo5MjYDJakzr2t6gPwAbGLmsyZlAUwlWg9GQ2yxG6WhBh4ayxFBqXDSefRGxGHrjNZXsYWxH5hmzReTR0emli5LvvhGnmElbbmGT0s+CQfNlzUy4MLmBSg24XURca+RTJUvjrJ5NK6cRHh88S2PcKQ+C223ooU3ulUJkV5lcIznZMlvDp3ktSmTGlsiTbNfmtLPEXa+mXv6AE4bejIp5P2WtnhEbbLPZxfF8s1IC+wIsyQdzKMNEsLu5Ia4bg/D/hkogkeWR/CJ0TPRLd/cRGU6cnZSmnb5X22V8XYTvihMo2p6JGdCF04Mv7Qk7Z0vpId22b7emHlxdANVsi3COzoC4Jwgk6u1pCxbdgKSaKF9bMNVXkdfa5VfFlCj+z4W02jOVlFoN+f79yyyGbtO3SLsHWc85c1QvwmekDdl9CY3aiG8NTo27uUsY4BG7wEIfa5PHsxdCnJtJHLr+W+Scn8v/fO/6qA6zaxiWUaVWu8dtUHYeIsmwnzmi5dHnbksLkGB4P8yEQ8ZsaTwVZLp8oXkXIMhCMlW9k0gyOPDeY+5ENBulauk9FcKWBGnGwy3vy5uQi8ufPvjnPwLS0/a+59D7v2vdy5mPLeffIRd5dL1pd9dz8QPfskZOKuY9DEdkzufddREnI0kjm6hdfs8oW+/Ybn6L+TYPDbIZBlTKPlndAZlGfWr1qP2QAs23aDy54Y9Zm/iuQ6S2q2XiXe3wZzs2KvOssXGDSeQQ0leHVUkG7mMak+YiL0vaiPdNAR6fq4N6QyC7oYS+GM03ktMPbxVakBGYOY6mqSZyQaFEc9RiethKTOfLkz/O6OmOl2OeC12JxLQqpsnqzui80h1GrTY7NJuct5SHMYIPUkHYuapfvqmJ10djlPLBo6Lpz+keRNvHSII34zsBrHduDDODweemUOsJRUOXHR1hWh3I7hZ6mpreNyqdZhGSM/IHs3AqBPdAC0eYcyTymm7Sk+gzhxcWSkVnyMlsyl6GSKNYtk1bgEepHizCIODwTwYTxzuS7VklqnLJPG39Ru83okZdI2h2Xlo5Kmc/Qw+wvF5hUaoWduLeK0nZ1lSeKj+OTDbSMM4d6gWgS1eZF6q7W2niDn1leyKmjJYVR47mc3teX3zfkcZPtemyZkP7s6qArp6rZ19RgbPizDfSVcsDnoB7XI8NWFdoiJGbkvXC2zZidEXdejGbyECrwvGH3AXYs4IrGUXFLOJx4eTo1pz3ROOtX+GZTqEjBqXwbvRvM20n9/Wb5mtyevsM4YkUzf3gnpCi+wi9YcT+1mZ3XKNCuW6VDD9ZY344b2HD4SqrMUpLLwCTqHbN5uESZbW/q7y20KAehjHfVZQNCatDf6sa8Kcd9kbui8IZz3gdUXe+v9YtHkIl1qInLAkg1rxwNr3PNEPICBS9aOuloknfUE6SFL+iK8iIU+8K/TqyT66ye1u71vFOLWdzP0o4xdad4YiDCzyrisgqtwAMoeOWBlQT4H+RsZWdpD6BXcyWa1epa1EIdyijrBRtcJtUMuM6Seoz63nkZGcpdLy3qu9o/M+PhRDpcaZvQa7zVwzsE5K/pLTiVJMEZyyfdRVwXUbn2qiGQiJLfdZfDcvWm7O8uguxU6qP7LvgR2lwe2aNOlevdL6GeJjL90SquRXHqHVI7E/uwJ3RA5+/zvu2pVNrN0Yvcx5c2hoPNq6jFaxGSQPrWmzJzAcCdPH9vYlrbr37W7/wmEMVJVJkjJ15VGS49m/WopiJFCLQ9zhMAXtgrIGrc+EuS9EIjb8kS4+k8em3+5xQclDNscjnkOWYq2SAtssNQLk6X3/iQNiNFbCqKk1daCaKms+hGF5wBM82jHQl4r47evFxYe7DSZ3Smmmodhlmiv55amzt6/FBEPPZQgK79nyfYvH59Z892MlecED/LlGf683YWpo49O+Ox1z71gbFkg2UM39DY/IsTe79dFXWPByZrfviciHfHHsYEo4eOUjphtvUVg2U/8BwXA3ZoZ5Z8yY9/WwjufYDIX4CqcjJNPMGiHUiMkKeemyE6RnSI7SbbgsNmWikd7G0fTCzBLGGZ5needqNbkqb3mo8Gsu2t1MO0ID56Od16yySNZEhSxLo0nIsPz8bmoVzrxgTQrHXPFvftIMZcwe0WHk7HPl0N5zl8XCrAh9wjPuwexi5cGdtcRtg2ZDpf/PGqL7LiczaqsIALepHGbsmGfhhp9MYOkWYR3DDwtY/ROpqea46rmg0zdEkg6BP/Y6wlRl5Qhz97QIKc1TaFvQQ3robyTUqVMl/rzKN2QajEiQvdK2IaGZ4mJJKqEjeb3qC3ZiNDWWAuFIRLkACQbYpivzAGJaJ8yhbQLOyDiqtmtoi3/QJMiEJ7LRzfXH02Pk12YoVjKUUC63Sczr3fdsZSSU5q8OCR1ukXHpLC9S/FSD25RoJIwy7C61XNjBmxO8pbzOMU/LErmVDJ30dgSJmar7+EVdDgAU0tIklXHZLKLmF0MliSenY5EQbBFt7c3VvS0nUOHqZKMuCvrhJWvNdeGR8gBOk7R89JJ7c6SUjh160FjStA5WCs48zYgaIfc/SLSt4S4WzZDx+YsTHiBLd2HRfZKWj1M2IbYPkVgBuYx5LdkPVJaq1YfLQJl9pwSUAV3+1J8adQ2AQRSj+u/Lwc1Jcdglt0SN3u4YRMUsQ26nlQMqqEqI696L9qYYGpg5aP1EGx1JMCsoU2UB3nor2TC9Ve1cH1spxZOlLwZpyJcEjia1pUIkK4+3A6rQ+Us147ZDb9kYDFw+FEjug+Q7GGKR5SOHPgp1zXW4QD6vQEvm49GC4eE+IU+7S9ne4icZ9YE1SCZwnbFTk+aJ+1DBT7qsLJcUcY3Z3s+Pmgb68XthSApO2PMFR6IZNfy8C2l3CTleUUZhBoMfLY+jR0Lw3LRTvU0p/HmI4ktYfrG5ZJQ9cEiEFl6y8j9w9V66zlqTo7SuZ0md2iCTkVt0t9t6pTVha+Q3TCaytyMxKgsARhGGrcbpAKZAYZS6e9QuEpuBS81YTa46FC3Oy/qQgbmuFpPAHg0jYQo/dJG7WezaP/I0p8ydWbVU8JUmG3Ls5+y2C6meMPTSz4XCPsHftwOyW9NkZ0iO0X2n5DtNJdqXfV4tN7Ci5b1PHItFhk+qnt/Ou6Dx7+P8GVNWeeZGSuPP14CpzDN7yrZ//Og/Ikq+pzEUgpu96VU/OK4+bfNxzVqJJb4H3EDsMijAjwvBC5M5z/gvWmRrInmq61xtxaSkI5o7Icq6JGLk8tBNk6NTI38iyO+mkjjbI8UVBaMN/Gplfn6/j+Fte43vBnpOKlk6kd/qq5sZjhaNCyj3ajOHbLc6wRRtqTEqLVCFd4BxFBw6ml6oozB5lCAx/EisNmW0t6+sDLvN8b5Lsc6JLOkPrjBvWqc+sYgkXgIKgPYiEvHMjEN0abWibzEh1/B+9PneC5TMc0yUs2TWFugivZ25rl9xNc5g8IQIv3q9rYx79wqhB0pThez0Xr6n1NMDSkp6aT45j1MhbKhsq/lvR6jls4cYg/YzJZ6NRYrBFC7mZv5yN7yVyNrOPq0ksMOy9gNpj6N+BbHfUmCW2rtu4DYcdEi5TcUmvxypMbuPwoonkYAUkClLAYda4BMR7VUXwXIYp9iqheT4nwlXwkTG01TfrdCI5QcZ+YX/wibkTQvUS6rU5bx0orBqNt6OZzW5UgCtGe3P9jr+9ffL9sJsiu4+Q7le3Wdl7OKj0W9r0frzMsDB4yry9dSfSorHB0iMLNVoSw7qLfb0ooUFpbVWtfzUjm3w5E8uAJnWN3s+W4mwk67V9cO+aSw0I0kje8+f+8Tyt4yZ8/+2rG8NVEXsZ7+Q9e0iMAeZj6t+HTa8ECimKihovBeD5EUv62OKw071IPbCEWkQldbWG6XWyX7mBcG8MJMsaMPI1i17/5EuKUdwi2ApN9wwnRaPnaxx0W2Oc7eFRIyBRadOw9xGbnLrl7OQrugdNiBFPXgWGTV/uYw/FGAyr5m1EJQKTZ/WC2qU4qwfnzZI1/u+4s2TwkIA3zlKxGHruwU183bDC1rrlxTrtvfPGPAww3rlaR7ZhYyo+RrIkgyrw3ZoCLUDq2QCJQNQws10nmANTU9UMUccFnHZdBSaQ/hGQPvQLQ9Q9rudtnXGs9+/LgVWjRmQuAVXKjjZ1wkJEczC7vuhB/qOHZ22B73Yu1lgkaIHZgR9aXAoSbSs1GXOw82tI5LvzSafOUrV0rssWvrLNp90h4m5rt52OgzPuyaZ4Vs4Y6DGUFXUK71R/Ljvh06TLpYlfqEwxeB/eT/85HQLCYFu4KxIsUpXPYTFj9mzkYBq3RE5wZR2Fz78LTlNV8yPb1cMrSiNgOgMVnMJzaxI1oyJGGhjI8pykzKAngjqKxk2ftgqLq6ktHJfTXv1yfmB7u6oBHdnJS8Oy4d4aLepLEJcinS2riGh8ctx3xJPWfcbDtJrWxqzoZ7bKA8p0h1lvzEZoj23fQcmK42E1ja+ZqL7JZQ8RNO0SSDDL5YNeqPC+wo/wFfMcjNe8rTG13BaQmgsn7yfMgbnK67W07TlNQzJmqeClcIXtHJ6ytvG7VTRUMTrrE+Kk8cClhPnmdceDq2rcp5nJXCWcOaGpka+Q8b0Tk7D3jaSO6205ybN+H/P84bpwBTgCnAFGAKMAWYAkwBpgBTgCnAFGAKMAWYAkwBpgBTgCnAFGAKMAWYAvy/CtAg13LHu5YcmdBb3tv6YBRw/zYHlGAek+Zk0qsjmFx9OPJ//X6ueSkEcP4yR5DCsqmi6d++SqFovmidrVKc+Bd7GwNuP3v/sDKA+skks4CV0//l9sjL0V5UiqGTVwtFx//9BB/ItGkeIPUYaYCnj+fpUx0iue/wAbQRaGFYOhbio5BsHVQGUNliFW+yRfT29vECpscFSdm2IYdEhIvBJyA2PUTx3O8svXZHIoO4HLdWdwn5UQ62uKwxP8Yzf3seqhEZPW4l5laVSSaqIsVef9cpyIZFbLg/juS6ESk+bc33IgaNU+PdwnPdotDUXnqHLF0jLMW6erQSREEbsgltrgKPgdGt+U70G30DtwBDNRpvFP5WsqcoX5kR6GMfmu2IlRAzlAyKBRZ4Y4L/R1wt3vkZ/mLohRqRabA5G94Iyu+8DfDWAq4zeNcZGHBwtTEWDoqjWDlWHnKSl59aqPiM7ml439+lxdDurzSVSfWoXtujtpjeDSpHhDaLnbVENSlBFldOSmO73S2naBqJJlk3oDzhGMvxr9HmLI02jcCMeauGpPwps7bzuaUcRTif0ZUYlKtadlyZNRCUgtSP67Tm2xaOw3j4pNLVdZkADAUfi7pgIPGZUYFWm3JfsQg+gDh2xD6/StZlbNjKuRfIOY/bX1bhLTnlirIoz6eMh5Zx9DYHsl0Lq81FCD22JcTPfGs79HwdJxZNkd3EmYTT+zfGWG3Go9gGOzaW+UMX4DibJ2mtLC2fPjKPRP91O3cdbFobVIFS6/WmFo4w0hMSZaMPyxFHFmNg3g4RWMAXhyhPkGQNar8/hX5htk2re6WWoU4kNuxHu9rWB7HhvtJTgE2ZUQyiryz3KXFiTyw7Cd/AcK/IGJrIHV5DkomJGS5X6Ds2T16QyuDvn877uAgM3j17h0ottGuhxKAMJKcNVvNdVMcyGTSqXaiFxXxipN+P2/7GZK1Om8kfEg5L17O7UzPzFLzGJE9t/LUlnKxLOfeGvF2Qzx1v/GEPGgGILGYYUMfDhno93CPb1sxD+j0h+deVB0Du/X6h1sbQfmezKUVjf9lnmYPNZWbCIZUt4m+OzOvJ2JmzO0nfHAhFpPSSwzBvo7fh4+lpJRWI8jWZmXAYDH+bQ1mgs7Ms2n1xClyMyNSAXy06J11QzSxxF+STgG/v9xXV7fTJG/Vp3Wb4dZSjK0giZXxCc+W1Zls4sBtydc9LhtSZ97bT5NQKAUTDDiannaBw1d6G5LV7JESO8UuF25AiJp722TdVsMaRIjmeEcD+UOXQWiCOByKHtd77ZT7R0aSkeOy+/TOfpgSXACLWBkm8hI0e+MjWNGmiF7VL9ueoHKmdr9jODaFDjpQCm4psatWPpzBGqiJZraN0/0aOWdpOvj1WY5KRnAdJF60hXtfh5kpVOcuYBrSwNxC12aWgXGQAk4hoNhbOV/rbue+dfwn4rIEvwUNflXv0NK9+PoiJNagYxkcf9u04XQMgMlW0pUtYaPNWVoY/2By64px1imLzXOwP5n8QdJ5PwqykMHwD+cHVfqdfMb5aRAOwQyyh/3f3o6zCSB8PMnL2mRoRTQYZOYX8LQ8A267uIMT1+H/xNervNFAFkpyXW1pNLFOL6yee6ydY9tKOHYkskl6ZT0nnfLGaDehMVkhlIGFIy1CkRujxfPSAVLO1jsaCR6kcOxUM7HH3HY1ErsYRMz0nmPsk8bb6QihBw/UJkYhYAatjUVyfOzhdl9rDKVwin/a2phI7U7eUMw57UxN58/2G3xEuGR+OSNZYKx3HDqa9hq8wbWEtvZ3tswOxJRvFD/YfJwX6Ya8ImE01rgN/fLgR5itJmNvGff7H93quxbt/jd/uMeMxs4rk1ZIsJxD/0TyMD7usyAyokwDjcb7FrKX+LMjcOuh96XNmPvps71INFQ0//sCqULE7eI9OmTfI5SPgKkyhcSsamfmYHfCoALFLB3h1mQPaG+TZJQN1LnYT3udcUVv/rkL+bi3c9qEnX8h2VXNcLmmNJCSRhHTES/bUyqF0vPVOMMc5KuO4ZZqJlaHBqt6rgzWmMnQzi1S59oHvwf6W8/F5CVsIPVUeLXs4jv0DE8eV7N03nKFyyD0/SvDKM64Bf6oI/tac3eZknKyp/64lQRPmOOtixxx6RI1RWdCwX41slIf63scM/T4xFcVfX1Xmxj2yhHj37UA5drvHpx0gCb+lk6MiA2c/HGvKV1IOhnK5v7N3OmWkFHa8pNRC/13pJpPZZsyboY4akDf8NtnjEbwRPZBt8Xf4kn0ZVwoEFcT0e70mzLtx7YJctImHNllQHZvpgQESbLzKPc07+3eF5CwuSJNF9F67k8J7wfGt1Pkt2VSgQTu/azzCVTh+Ir54D5O4dWEA9lXJKGpdMyzr4lJYmybdccSXNumkg0bcuCHpAOAZJYMcOwy6O8FjqbDlOy5z2BWO9DJ5o6mTWb0M9k3PElDPn25bpPxGHk7geNO8cA8Cs/M8xRpnMcwJidbsypssCRYvLAbLfuvmeSdUqAbz8pNFGYOvAWU0/pA/YQa8PPefFQp5Mv/TCCz3H+Rw6vVcKJfp02aJZuZkgbEnM5clw3yrcpz2zGRdsKKpRaJdbBm7jxa9N17XZ3OWe3wpP/73R0lsHK/lR7ZDY345/P3biZLnJy80+p9F4cEEAm/w63hZSFLAOM0/vO7dTe8I/vrJ5/8GUEsDBBQAAgAIAGhQ+EgrC8BtSgAAAGsAAAAbAAAAdW5pdmVyc2FsL3VuaXZlcnNhbC5wbmcueG1ss7GvyM1RKEstKs7Mz7NVMtQzULK34+WyKShKLctMLVeoAIoZ6RlAgJJCJSq3PDOlJAMoZGBujBDMSM1MzyixVbIwMIUL6gPNBABQSwECAAAUAAIACABnUPhIDmokTmIEAAAFEQAAHQAAAAAAAAABAAAAAAAAAAAAdW5pdmVyc2FsL2NvbW1vbl9tZXNzYWdlcy5sbmdQSwECAAAUAAIACABnUPhIs5FTHuYDAADcEAAAJwAAAAAAAAABAAAAAACdBAAAdW5pdmVyc2FsL2ZsYXNoX3B1Ymxpc2hpbmdfc2V0dGluZ3MueG1sUEsBAgAAFAACAAgAZ1D4SBb0RFO+AgAAVQoAACEAAAAAAAAAAQAAAAAAyAgAAHVuaXZlcnNhbC9mbGFzaF9za2luX3NldHRpbmdzLnhtbFBLAQIAABQAAgAIAGdQ+EiEW/q0vQMAAO0PAAAmAAAAAAAAAAEAAAAAAMULAAB1bml2ZXJzYWwvaHRtbF9wdWJsaXNoaW5nX3NldHRpbmdzLnhtbFBLAQIAABQAAgAIAGdQ+EjjgzzrngEAACEGAAAfAAAAAAAAAAEAAAAAAMYPAAB1bml2ZXJzYWwvaHRtbF9za2luX3NldHRpbmdzLmpzUEsBAgAAFAACAAgAZ1D4SD08L9HBAAAA5QEAABoAAAAAAAAAAQAAAAAAoREAAHVuaXZlcnNhbC9pMThuX3ByZXNldHMueG1sUEsBAgAAFAACAAgAZ1D4SLLgvW1kAAAAZQAAABwAAAAAAAAAAQAAAAAAmhIAAHVuaXZlcnNhbC9sb2NhbF9zZXR0aW5ncy54bWxQSwECAAAUAAIACAD3klNHI7RO+/sCAACwCAAAFAAAAAAAAAABAAAAAAA4EwAAdW5pdmVyc2FsL3BsYXllci54bWxQSwECAAAUAAIACABnUPhIiKZWZNkIAADpPQAAKQAAAAAAAAABAAAAAABlFgAAdW5pdmVyc2FsL3NraW5fY3VzdG9taXphdGlvbl9zZXR0aW5ncy54bWxQSwECAAAUAAIACABoUPhI748EwacYAACLQwAAFwAAAAAAAAAAAAAAAACFHwAAdW5pdmVyc2FsL3VuaXZlcnNhbC5wbmdQSwECAAAUAAIACABoUPhIKwvAbUoAAABrAAAAGwAAAAAAAAABAAAAAABhOAAAdW5pdmVyc2FsL3VuaXZlcnNhbC5wbmcueG1sUEsFBgAAAAALAAsASQMAAOQ4AAAAAA=="/>
  <p:tag name="ISPRING_PRESENTATION_TITLE" val="P037 全动态简约简单大气混合美学黑白灰色线条工作汇报PPT模版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203</Words>
  <Application>Microsoft Office PowerPoint</Application>
  <PresentationFormat>宽屏</PresentationFormat>
  <Paragraphs>57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华文宋体</vt:lpstr>
      <vt:lpstr>微软雅黑</vt:lpstr>
      <vt:lpstr>微软雅黑 Light</vt:lpstr>
      <vt:lpstr>Agency FB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一点素材；https://Dian1.taobao.com</dc:title>
  <dc:creator>一点素材;https://Dian1.taobao.com</dc:creator>
  <dc:description>一点素材；https://Dian1.taobao.com</dc:description>
  <cp:lastModifiedBy>HP</cp:lastModifiedBy>
  <cp:revision>22</cp:revision>
  <dcterms:created xsi:type="dcterms:W3CDTF">2016-07-24T06:34:07Z</dcterms:created>
  <dcterms:modified xsi:type="dcterms:W3CDTF">2020-02-20T05:44:33Z</dcterms:modified>
</cp:coreProperties>
</file>