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FB8-C1B8-464C-BDF3-26BEF8CBD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1C0CF4-F600-45FB-9F59-E9CE112E8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0E955-8BB9-490C-9EF7-0B84271D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1919F-5612-4FCD-A5A6-F5691046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7F0D0-037D-4919-834D-0FEAF268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9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0D30-8367-4633-AD65-5BC8D27A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410A5-40C2-4C20-9812-6A981C9E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1B6A5-11D4-4FFE-8C6D-FA73EC78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BED87-7DB1-4E3E-A62C-F6421813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06440-473B-4B97-90D1-E37C18F3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A8A367-E904-4947-AD07-9EAFE6F7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EF6BF-2341-4C9E-99ED-727A3856E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B125B-2246-40D5-BDFE-1126F47E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0C5C4-875A-4986-8BAB-2155E997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3C8C9-0710-4B16-AC2A-D35660C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D0B8-F487-40D5-AA46-EBE8C148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001E9-2BCC-4F21-8CF0-D565D09B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0F429-1D23-4F23-895B-3C601BF6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5D875-9553-4DE6-AA40-37922863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61A4A-1A4A-420F-9127-518ECF87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975F0-22A8-476D-BD83-8508AD5B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D6EB0-39ED-4BAC-822A-1BA71737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73F4C-22F8-4709-80E5-8185A08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6C510-40DE-4851-8BA4-76589FA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6D91F-2733-4716-8466-BF2D69C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1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580A3-80C0-44B6-ACBC-FA787C3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57F79-98EF-4CE7-BEB8-3A6C116B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97ABA-049A-4563-9B3F-6F7B084F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F850B-A058-444B-9BA3-2F25FA1D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68591-60AB-48FB-ABF1-4F4E1E99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1D476-70C5-47CC-B64A-38F491F5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3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3217-2AEF-45DE-9790-15AA88F0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025BC-21C8-4551-A9F0-6E8A4641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441B4-00CE-47D3-937C-5588BFDF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23C875-901C-47F4-B984-1B0DD1D9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563B5-07B6-4F49-8C03-6028C220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5AC18-9269-45F7-B667-14040A5C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C0086-183B-417F-8DB0-2C64F3C3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3D796E-50FE-4544-86F3-6FD8C82D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AA340-485E-4148-95E4-D13F071C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0D0579-BE61-4799-97D2-C94BA8A5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7E2AB0-C92C-4D60-94E9-0FBEC70A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CCE6B-B313-4DF9-8EAB-A827F191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518EB-C5CC-4A3F-92BC-73E56CB2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1D80F8-3B0A-4408-AC70-0FA172E8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70198-20C4-423A-A58C-882F416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95FA-FA19-4F59-8143-5F8C6FC7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D56E5-2AC3-449B-885A-DCA0CD5A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ED59B-0BEA-4015-AA0F-A2AC5106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081F9-80E7-44C6-AA88-D2830C2C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0DC6E-6311-4783-84B2-F8D1F3F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A771-A300-495E-9D5A-B1DCD1D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DC9E-9278-4DB9-A3B6-1D644D4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8A2E41-E2B3-4DCE-8A56-31483C53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9E786-E933-429B-BE7B-47B79B9D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06ABC-957C-4D66-8BFD-119FC082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B541F-15D2-46F4-B30E-7EE1E74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D8B83-B9EE-486A-BF86-9128A2E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8ED8E-C305-4476-959B-419E4C13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5900F-9ACC-4167-AA22-6B940D43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E6369-9413-47B2-8968-840596E76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0B8D-82E4-40CC-8308-5E7CA3B782F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FF44A-1AA6-4DAE-BB6D-A1FE154A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C9081-9C76-469A-81E8-CB2BE3D26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71A5-584C-4F8F-B823-99BC2DBF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48E38-244A-4CC9-A290-212EA36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CCF-B438-4EBA-9C95-49AE25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218-222</a:t>
            </a:r>
          </a:p>
          <a:p>
            <a:r>
              <a:rPr lang="en-US" altLang="zh-CN" dirty="0"/>
              <a:t>Make the example app run appropriately, and e-mail the codes and results</a:t>
            </a:r>
          </a:p>
          <a:p>
            <a:r>
              <a:rPr lang="en-US" altLang="zh-CN" dirty="0"/>
              <a:t>Deadline 2020-11-16</a:t>
            </a:r>
          </a:p>
        </p:txBody>
      </p:sp>
    </p:spTree>
    <p:extLst>
      <p:ext uri="{BB962C8B-B14F-4D97-AF65-F5344CB8AC3E}">
        <p14:creationId xmlns:p14="http://schemas.microsoft.com/office/powerpoint/2010/main" val="305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Homework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</dc:title>
  <dc:creator>laignwen tang</dc:creator>
  <cp:lastModifiedBy>laignwen tang</cp:lastModifiedBy>
  <cp:revision>3</cp:revision>
  <dcterms:created xsi:type="dcterms:W3CDTF">2020-12-04T12:26:26Z</dcterms:created>
  <dcterms:modified xsi:type="dcterms:W3CDTF">2020-12-04T12:30:17Z</dcterms:modified>
</cp:coreProperties>
</file>