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82EB-52E6-4032-B932-0BF78FFD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A7F583-2121-4BBC-831B-C52DEB348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5B7A3-CC60-4C57-A03B-B7EAA8C1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F959F-48D2-4868-A037-B46BF8A5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A64AD-5E4D-436B-9BEF-5EE52B82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F7FC-71F3-45F5-87EB-9118EAB4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E027-AF4C-4F9D-BD70-22720212B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8B7CC-E073-4719-A50E-57B19C27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CB5D4-249F-4A61-A663-A1EDF7A4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E9264-35A5-4A61-9EC0-373EDE86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78BCC8-F60C-499C-BC73-D40A02FB8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D2A7D-CE02-4C20-B456-0C093763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B73E0-BFB1-4C92-BC11-9906C967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7F210-1A2A-4502-8395-BA55C1F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FC503-8E9C-4FEA-A6CE-448AB84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FAB9D-D81C-4838-B9A8-494EB408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7D21C-667B-494C-994F-F8EC9419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C8375-B57B-4A62-888E-0F55E43D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85A72-DF67-4930-B22F-38869865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BC0A2-50F2-41E0-AA29-32E2C87B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A06FE-6B4E-4657-BD32-721A9DB5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2976D-683F-4843-9AEE-F80B6B9F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9EA12-A4EF-41DC-AA8D-9D48EB6A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B6DF5-0B2E-425B-8CB5-8990F30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0A54E-BF4B-4688-9515-1160621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1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8BE6-F10D-4D32-8087-76050A4A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1ABB1-4C6C-4288-9BE7-78E56EB37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B7484-1CD4-46B8-AD0E-27B3FFE4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70566-D8F9-4626-B2BA-740A573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73CFBE-2905-47FA-8B69-6A4B5E89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D3104-DF73-41C1-863F-426C41D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5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BDDC2-A9C4-4C85-877E-219B5B95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ED973-920A-4BB7-A1F3-32FFE813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A66EE-0F0D-4A0D-8CC4-59CEA4870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DA6258-B236-4037-96E1-3D997C95A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19C5DA-8AC6-4338-86BD-0D62A7AE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8C879-2F89-43D8-84CC-451F5C1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A7DCF0-6018-4B0E-BCB3-0244637C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FC1F4-A494-4AFC-AB02-84CDAFD3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3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CEEB7-FC5F-46C0-B0C3-91BDEB03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76C69E-AC49-4DDF-A358-532C290B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F53D2-E0B2-45BE-8DEF-0756CC91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7F252-4F77-45F7-821E-49628A05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858501-711D-4FA9-8D73-11C60E30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62C35-A2B5-46D3-861C-B62FB17F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F2236-23D7-40DE-8BB8-577BAB10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F7F9C-EAD0-4F0B-A99F-CF54D564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30573-7F08-44CF-BFC0-21A4934E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2C7C21-E268-4A76-8D71-E814C750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50460-A5DC-49E6-8589-7C0927CD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E3A69-052C-4C4B-BE9E-A06ACA14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76F5F-211C-40ED-AFC8-8ABF9ED3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3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DD0BD-B2B2-4247-BD16-67052DA0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48825-C9EC-4600-BFB1-11D771196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FE24D-04C3-404A-8CF5-32178558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C345A-961F-4150-96BF-215AC3A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42B63C-1ECA-4074-A421-5837E067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4CC21-A436-4A54-A137-C23CB4D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6A875-A5B4-442D-AC7F-9524792B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DD75F-61C3-43DA-A8C8-F7C14CFCD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BBF6-3FC6-43C1-838F-46502A099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786C-FA28-4DD6-B294-690B59336ECF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28CBE-DC2E-4FF7-BE25-6A53E1388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FC67C-3330-4FF3-95E3-C2E21DC0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C561-8067-4090-B58B-8C881FF4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E242-C72B-4AD7-8BC0-78D7A263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88"/>
            <a:ext cx="10515600" cy="1325563"/>
          </a:xfrm>
        </p:spPr>
        <p:txBody>
          <a:bodyPr/>
          <a:lstStyle/>
          <a:p>
            <a:r>
              <a:rPr lang="en-US" altLang="zh-CN" dirty="0" err="1"/>
              <a:t>HomeWork</a:t>
            </a:r>
            <a:r>
              <a:rPr lang="en-US" altLang="zh-CN" dirty="0"/>
              <a:t> 5: Address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5FC3-AEF5-48E1-B198-6E19B770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352051"/>
            <a:ext cx="7391400" cy="4351338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  <a:p>
            <a:pPr lvl="1"/>
            <a:r>
              <a:rPr lang="zh-CN" altLang="en-US" dirty="0"/>
              <a:t>增删改查，查询支持模糊查询</a:t>
            </a:r>
            <a:endParaRPr lang="en-US" altLang="zh-CN" dirty="0"/>
          </a:p>
          <a:p>
            <a:pPr lvl="1"/>
            <a:r>
              <a:rPr lang="zh-CN" altLang="en-US" dirty="0"/>
              <a:t>人员信息：姓名，电话号码，邮箱</a:t>
            </a:r>
            <a:endParaRPr lang="en-US" altLang="zh-CN" dirty="0"/>
          </a:p>
          <a:p>
            <a:pPr lvl="1"/>
            <a:r>
              <a:rPr lang="zh-CN" altLang="en-US" dirty="0"/>
              <a:t>录入信息有效性验证</a:t>
            </a:r>
            <a:endParaRPr lang="en-US" altLang="zh-CN" dirty="0"/>
          </a:p>
          <a:p>
            <a:r>
              <a:rPr lang="zh-CN" altLang="en-US" dirty="0"/>
              <a:t>界面要求</a:t>
            </a:r>
            <a:endParaRPr lang="en-US" altLang="zh-CN" dirty="0"/>
          </a:p>
          <a:p>
            <a:pPr lvl="1"/>
            <a:r>
              <a:rPr lang="zh-CN" altLang="en-US" dirty="0"/>
              <a:t>搜索功能和联系人列表在同一屏幕</a:t>
            </a:r>
            <a:endParaRPr lang="en-US" altLang="zh-CN" dirty="0"/>
          </a:p>
          <a:p>
            <a:pPr lvl="1"/>
            <a:r>
              <a:rPr lang="zh-CN" altLang="en-US" dirty="0"/>
              <a:t>其他方面不作具体要求，可参考各自喜欢的界面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2020-12-1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90637-8275-416A-B295-A9AC46D5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0" y="26488"/>
            <a:ext cx="3153006" cy="683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25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HomeWork 5: Address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5: Address book</dc:title>
  <dc:creator>laignwen tang</dc:creator>
  <cp:lastModifiedBy>laignwen tang</cp:lastModifiedBy>
  <cp:revision>2</cp:revision>
  <dcterms:created xsi:type="dcterms:W3CDTF">2020-12-04T12:28:07Z</dcterms:created>
  <dcterms:modified xsi:type="dcterms:W3CDTF">2020-12-04T12:28:38Z</dcterms:modified>
</cp:coreProperties>
</file>