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79" r:id="rId9"/>
    <p:sldId id="262" r:id="rId10"/>
    <p:sldId id="280" r:id="rId11"/>
    <p:sldId id="263" r:id="rId12"/>
    <p:sldId id="281" r:id="rId13"/>
    <p:sldId id="271" r:id="rId14"/>
    <p:sldId id="282" r:id="rId15"/>
    <p:sldId id="272" r:id="rId16"/>
    <p:sldId id="264" r:id="rId17"/>
    <p:sldId id="265" r:id="rId18"/>
    <p:sldId id="276" r:id="rId19"/>
    <p:sldId id="277" r:id="rId20"/>
    <p:sldId id="283" r:id="rId21"/>
    <p:sldId id="266" r:id="rId22"/>
    <p:sldId id="278" r:id="rId23"/>
    <p:sldId id="267" r:id="rId24"/>
    <p:sldId id="284" r:id="rId25"/>
    <p:sldId id="268" r:id="rId26"/>
    <p:sldId id="269" r:id="rId27"/>
    <p:sldId id="273" r:id="rId28"/>
    <p:sldId id="27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1376B-74EC-4DB7-A879-CCFB658EA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A71717-1E93-4757-9A50-60256FE0B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A1F11-22DA-4E58-B434-3891AA31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FC06-34A5-4451-A461-D446FFBE856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135744-34FF-48EA-883C-0C98C929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E17B7-3614-43FD-ACB9-EE5FDE6D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E2E-941F-4DA8-BCB0-049624E3C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42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3F489-F270-4DB6-9A60-8A76C0CE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148E35-BDFB-491F-AC8A-1167B1284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1CA8D-D5AC-4535-8EF7-BE6155B4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FC06-34A5-4451-A461-D446FFBE856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D6BA4-40F7-4CFB-AF5C-568F24E1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E58CE-9B6C-47C9-AFE0-5903504E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E2E-941F-4DA8-BCB0-049624E3C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70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0E9472-AA12-4DCE-834D-C378BC1F8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F9B55F-FC75-4849-B817-BC2EC9595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FB589-D29E-4A62-ABA7-F547DA00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FC06-34A5-4451-A461-D446FFBE856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29300-A722-43F4-AEA5-CAB17FF3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A9CA1-3A21-4253-9C1F-A58740AE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E2E-941F-4DA8-BCB0-049624E3C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36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B4553-B9A6-4B67-B3A5-FA1A513E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87AC8-48DE-4AEE-86C7-A8A1CA4E3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9D7BC-0937-43BC-9007-FC11ECAE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FC06-34A5-4451-A461-D446FFBE856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028D6-F028-476F-B76F-F03F98C1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0AAA1-3A3D-43CE-AA4C-60A0B35B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E2E-941F-4DA8-BCB0-049624E3C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38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20EB0-5C2F-4674-8396-05E0778D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7CA111-9A50-43FB-9D2C-671530AB8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69D08-40FB-49D1-A6A3-54E01BF7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FC06-34A5-4451-A461-D446FFBE856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FB609-D9D8-46F7-A0E7-59BE842E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5A96CB-0167-4DA7-90CB-D6516E01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E2E-941F-4DA8-BCB0-049624E3C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85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AD50B-6CAE-4DD9-882E-80BC48E8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E4E65-A40A-4D28-A5CF-F7790E852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CE6466-5043-4CC3-B6ED-1D8E4BD45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7EE93F-8B0B-4697-ADBE-9542666B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FC06-34A5-4451-A461-D446FFBE856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1878C4-3505-4B23-9E79-7C28FF27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18C28F-4FE5-443D-BF48-7D6C43F0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E2E-941F-4DA8-BCB0-049624E3C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36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60557-8C45-453D-BFBF-CA90D062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DDBF0C-D55A-4C38-AAD0-4948F276E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F14A47-070D-4D27-B378-65477A664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FF5A38-8F97-4F12-95A4-417B1B355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ABE225-22AF-4BAF-BE83-18C8722EA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7B2432-3EAE-401F-BE21-FE87577A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FC06-34A5-4451-A461-D446FFBE856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917402-7D9D-4B11-9A35-C5B9FF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27FA28-44D3-4BD0-8145-82F8DBF0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E2E-941F-4DA8-BCB0-049624E3C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38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78D93-C6AE-4215-8264-D97900C6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CAC557-3A9B-4999-A9F6-04DE8FD4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FC06-34A5-4451-A461-D446FFBE856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05FB31-E251-45CA-88FD-89E08534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D0E44-E4EC-428A-A118-DDF0227E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E2E-941F-4DA8-BCB0-049624E3C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88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219C83-D4AE-45CC-84D6-8F279536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FC06-34A5-4451-A461-D446FFBE856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1EC23D-07D7-46A1-AAD6-6E34EA73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2B46B1-84F7-42A9-9BA6-7A442D0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E2E-941F-4DA8-BCB0-049624E3C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69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C749-634B-4E57-A547-0764961E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933111-295D-4004-B9E1-17F16E1C4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936B94-8611-47F0-9DA9-3B7A108DA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224B6A-4D98-444E-985B-548E734F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FC06-34A5-4451-A461-D446FFBE856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725D7F-D640-4E28-8111-5D9E84BA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CB1FA-16D6-46F6-9AC1-BBDFBEF3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E2E-941F-4DA8-BCB0-049624E3C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9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0BB74-6B03-4FA4-991F-ED69A9D2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3B46F2-7F14-4434-B550-A119226DD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BC07C5-0008-4243-BB3F-FD1EE9338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B1228E-A26C-4A4B-8E40-F361112F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FC06-34A5-4451-A461-D446FFBE856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287FB7-B826-4841-80F6-7C439242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74DFE4-F930-434A-B07F-8E83F506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E2E-941F-4DA8-BCB0-049624E3C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19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BFC342-7119-4884-9087-865F550F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09E834-74FE-4E28-A794-3C898F229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7C62B-51C8-4741-84C5-F5DB5FBB1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5FC06-34A5-4451-A461-D446FFBE856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1491A-B016-46C2-9AEF-4FE20238E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6690-7F87-4382-8F43-4ECBE2D26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63E2E-941F-4DA8-BCB0-049624E3C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5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C8629-70D4-412F-BA39-7F7D1BAF8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Android advanced UI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80CCC8-23BE-4EF8-B263-554D7A11A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804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3AACF-7D2B-4F2D-8D66-CC03A469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209"/>
            <a:ext cx="10515600" cy="1325563"/>
          </a:xfrm>
        </p:spPr>
        <p:txBody>
          <a:bodyPr/>
          <a:lstStyle/>
          <a:p>
            <a:r>
              <a:rPr lang="en-US" altLang="zh-CN" dirty="0"/>
              <a:t>Condition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9A54A-44C5-4C3F-BA33-966C66CC4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99CA38-BC8E-4A24-B0B2-7C8214775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130" y="1445780"/>
            <a:ext cx="5975739" cy="451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34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C748F-79A0-4891-8D2A-DAB08BD0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9" y="150433"/>
            <a:ext cx="10515600" cy="824483"/>
          </a:xfrm>
        </p:spPr>
        <p:txBody>
          <a:bodyPr/>
          <a:lstStyle/>
          <a:p>
            <a:r>
              <a:rPr lang="en-US" altLang="zh-CN" dirty="0"/>
              <a:t>Condition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4CE26-9881-4EF3-A9DF-66F3F20C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7C066E-5D1F-4314-AF07-DB6B2D743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38" y="948690"/>
            <a:ext cx="11878323" cy="56938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onCreate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(Bundle savedInstanceState) {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.onCreate(savedInstanceState);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LayoutInflater inflater = LayoutInflater.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LinearLayout linearLayout = (LinearLayout)inflater.inflate(R.layout.</a:t>
            </a:r>
            <a:r>
              <a:rPr kumimoji="0" lang="zh-CN" altLang="zh-CN" sz="2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layout_person_info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LinearLayout linearLayout2 = (LinearLayout)inflater.inflate(R.layout.</a:t>
            </a:r>
            <a:r>
              <a:rPr kumimoji="0" lang="zh-CN" altLang="zh-CN" sz="2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layout_dynamic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linearLayout.addView(linearLayout2);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setContentView(linearLayout);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66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C748F-79A0-4891-8D2A-DAB08BD0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939"/>
            <a:ext cx="10515600" cy="824483"/>
          </a:xfrm>
        </p:spPr>
        <p:txBody>
          <a:bodyPr/>
          <a:lstStyle/>
          <a:p>
            <a:r>
              <a:rPr lang="en-US" altLang="zh-CN" dirty="0"/>
              <a:t>Condition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4CE26-9881-4EF3-A9DF-66F3F20C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7E630A-53D2-4B4B-9496-32F2C10BA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977" y="1164354"/>
            <a:ext cx="6372496" cy="501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28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AB5DE-A5C4-4BC8-AF9A-0A7D4896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71" y="48904"/>
            <a:ext cx="10515600" cy="918762"/>
          </a:xfrm>
        </p:spPr>
        <p:txBody>
          <a:bodyPr/>
          <a:lstStyle/>
          <a:p>
            <a:r>
              <a:rPr lang="en-US" altLang="zh-CN" dirty="0"/>
              <a:t>Condition 5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3AFA27-B50E-4701-84A1-AA1533EF4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981" y="1240200"/>
            <a:ext cx="8417180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linearLayout.addView(linearLayout2,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39C46D-BAB0-4642-85F6-20D682921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45"/>
          <a:stretch/>
        </p:blipFill>
        <p:spPr>
          <a:xfrm>
            <a:off x="2847042" y="2135019"/>
            <a:ext cx="5551233" cy="413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8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AB5DE-A5C4-4BC8-AF9A-0A7D4896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71" y="48904"/>
            <a:ext cx="10515600" cy="918762"/>
          </a:xfrm>
        </p:spPr>
        <p:txBody>
          <a:bodyPr/>
          <a:lstStyle/>
          <a:p>
            <a:r>
              <a:rPr lang="en-US" altLang="zh-CN" dirty="0"/>
              <a:t>Condition 6</a:t>
            </a:r>
            <a:endParaRPr lang="zh-CN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757CE71-09E4-43FD-89C4-1F31D1ED4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474" y="1209768"/>
            <a:ext cx="8720831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linearLayout.addView(linearLayout2,</a:t>
            </a:r>
            <a:r>
              <a:rPr lang="en-US" altLang="zh-CN" sz="3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93A54-014C-4F28-BF7F-6CF179369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301" y="2165451"/>
            <a:ext cx="5998267" cy="431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0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AE091-673D-4EFD-A156-ED3CFBA6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lang="en-US" altLang="zh-CN" dirty="0"/>
              <a:t>Condition 7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C1CCD8-61F7-442B-86E1-124DA30F0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700" y="1386567"/>
            <a:ext cx="7590408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linearLayout.removeViewAt(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69A0DD-9DC6-46A9-82CC-AECFFBFE5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227" y="2292588"/>
            <a:ext cx="6226400" cy="434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2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A1AAC-E966-4086-AF21-245C7057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Question: what does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inflater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AC4E4-D248-48BD-97CB-CC745A795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Inflate a layout?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937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C4954-E1DF-43A2-9906-517D5F5E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71" y="933295"/>
            <a:ext cx="5850384" cy="357656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The number of items to be displayed is changing with time, how to display correctly?</a:t>
            </a:r>
            <a:endParaRPr lang="zh-CN" altLang="en-US" sz="40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E9C0D7F-1417-4797-9D0E-3EB279EC3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879" y="-319"/>
            <a:ext cx="3165377" cy="6858319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1766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C4954-E1DF-43A2-9906-517D5F5E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593"/>
            <a:ext cx="10515600" cy="1325563"/>
          </a:xfrm>
        </p:spPr>
        <p:txBody>
          <a:bodyPr/>
          <a:lstStyle/>
          <a:p>
            <a:r>
              <a:rPr lang="en-US" altLang="zh-CN" dirty="0" err="1"/>
              <a:t>AdapterView</a:t>
            </a:r>
            <a:r>
              <a:rPr lang="en-US" altLang="zh-CN" dirty="0"/>
              <a:t> may do the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84315-B16F-41D8-BA7C-7A93F174D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70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600" dirty="0" err="1"/>
              <a:t>AdapterView</a:t>
            </a:r>
            <a:r>
              <a:rPr lang="en-US" altLang="zh-CN" sz="3600" dirty="0"/>
              <a:t> is a </a:t>
            </a:r>
            <a:r>
              <a:rPr lang="en-US" altLang="zh-CN" sz="3600" dirty="0" err="1"/>
              <a:t>ViewGroup</a:t>
            </a:r>
            <a:r>
              <a:rPr lang="en-US" altLang="zh-CN" sz="3600" dirty="0"/>
              <a:t> that displays items in an adapter which comes from an array-based data source. </a:t>
            </a:r>
          </a:p>
          <a:p>
            <a:r>
              <a:rPr lang="en-US" altLang="zh-CN" sz="3600" dirty="0"/>
              <a:t>Type of </a:t>
            </a:r>
            <a:r>
              <a:rPr lang="en-US" altLang="zh-CN" sz="3600" dirty="0" err="1"/>
              <a:t>AdapterView</a:t>
            </a:r>
            <a:r>
              <a:rPr lang="en-US" altLang="zh-CN" sz="3600" dirty="0"/>
              <a:t>:</a:t>
            </a:r>
          </a:p>
          <a:p>
            <a:pPr lvl="1"/>
            <a:r>
              <a:rPr lang="en-US" altLang="zh-CN" sz="3200" dirty="0"/>
              <a:t>Spinner</a:t>
            </a:r>
          </a:p>
          <a:p>
            <a:pPr lvl="1"/>
            <a:r>
              <a:rPr lang="en-US" altLang="zh-CN" sz="3200" dirty="0" err="1"/>
              <a:t>ListView</a:t>
            </a:r>
            <a:endParaRPr lang="en-US" altLang="zh-CN" sz="3200" dirty="0"/>
          </a:p>
          <a:p>
            <a:pPr lvl="1"/>
            <a:r>
              <a:rPr lang="en-US" altLang="zh-CN" sz="3200" dirty="0" err="1"/>
              <a:t>RecycleView</a:t>
            </a:r>
            <a:endParaRPr lang="en-US" altLang="zh-CN" sz="3200" dirty="0"/>
          </a:p>
          <a:p>
            <a:pPr lvl="1"/>
            <a:r>
              <a:rPr lang="en-US" altLang="zh-CN" sz="3200" dirty="0" err="1"/>
              <a:t>GridView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50684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C4CFC-0AB1-47AA-9A7C-BE423B024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28" y="89918"/>
            <a:ext cx="10515600" cy="768673"/>
          </a:xfrm>
        </p:spPr>
        <p:txBody>
          <a:bodyPr/>
          <a:lstStyle/>
          <a:p>
            <a:r>
              <a:rPr lang="en-US" altLang="zh-CN" dirty="0"/>
              <a:t>Spinner</a:t>
            </a:r>
            <a:endParaRPr lang="zh-CN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CFDE85A-1B74-4724-B69F-14BE0CAC5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028" y="1823457"/>
            <a:ext cx="10079113" cy="48320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string-array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="colors"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&gt;"a"&lt;/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&gt;"b"&lt;/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&gt;"c"&lt;/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&gt;"1"&lt;/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&gt;"2"&lt;/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&gt;"3"&lt;/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string-array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F890D4-AEBB-4CB7-BA3D-CC7FA37687AE}"/>
              </a:ext>
            </a:extLst>
          </p:cNvPr>
          <p:cNvSpPr txBox="1"/>
          <p:nvPr/>
        </p:nvSpPr>
        <p:spPr>
          <a:xfrm>
            <a:off x="525028" y="858591"/>
            <a:ext cx="667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Create res/values/arrays.xml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9864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83C23-68FF-4692-B054-C48475B1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0C55A-F28E-4D08-B2DD-CE8821D96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LayoutInflater</a:t>
            </a:r>
            <a:r>
              <a:rPr lang="en-US" altLang="zh-CN" dirty="0"/>
              <a:t>  and Dynamic Layout</a:t>
            </a:r>
          </a:p>
          <a:p>
            <a:r>
              <a:rPr lang="en-US" altLang="zh-CN" dirty="0" err="1"/>
              <a:t>AdapterView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164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EE8F5-779C-433F-995D-27144D78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EB159-284E-4485-A814-2B3E2F6C9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03A9C6-05FD-4D91-979F-5EC9BAFBF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36" y="0"/>
            <a:ext cx="3994691" cy="709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73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C4CFC-0AB1-47AA-9A7C-BE423B024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28" y="89918"/>
            <a:ext cx="10515600" cy="768673"/>
          </a:xfrm>
        </p:spPr>
        <p:txBody>
          <a:bodyPr/>
          <a:lstStyle/>
          <a:p>
            <a:r>
              <a:rPr lang="en-US" altLang="zh-CN" dirty="0"/>
              <a:t>Spinner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2C1C11-DD1E-4CCF-AB8E-21C3F9FD5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11" y="1371029"/>
            <a:ext cx="11477582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 in </a:t>
            </a:r>
            <a:r>
              <a:rPr kumimoji="0" lang="en-US" altLang="zh-CN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Spinner s1 = (Spinner) findViewById(R.id.</a:t>
            </a:r>
            <a:r>
              <a:rPr kumimoji="0" lang="zh-CN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spinner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ArrayAdapter adapter = ArrayAdapter.</a:t>
            </a: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createFromResource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R.array.</a:t>
            </a:r>
            <a:r>
              <a:rPr kumimoji="0" lang="zh-CN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android.R.layout.</a:t>
            </a:r>
            <a:r>
              <a:rPr kumimoji="0" lang="zh-CN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simple_spinner_item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adapter.setDropDownViewResource(android.R.layout.</a:t>
            </a:r>
            <a:r>
              <a:rPr kumimoji="0" lang="zh-CN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simple_spinner_dropdown_item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s1.setAdapter(adapter);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608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C4CFC-0AB1-47AA-9A7C-BE423B024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28" y="89918"/>
            <a:ext cx="10515600" cy="768673"/>
          </a:xfrm>
        </p:spPr>
        <p:txBody>
          <a:bodyPr/>
          <a:lstStyle/>
          <a:p>
            <a:r>
              <a:rPr lang="en-US" altLang="zh-CN" dirty="0"/>
              <a:t>Spinner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9C4477-644C-4423-94CB-8B7EAEA4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963" y="966905"/>
            <a:ext cx="4484735" cy="51635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D30C9E1-1ED3-4BAE-BF3F-0180339BD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06" y="966905"/>
            <a:ext cx="4523237" cy="533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23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C1481-F488-4221-86BE-0462BA46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74" y="169817"/>
            <a:ext cx="10515600" cy="709073"/>
          </a:xfrm>
        </p:spPr>
        <p:txBody>
          <a:bodyPr/>
          <a:lstStyle/>
          <a:p>
            <a:r>
              <a:rPr lang="en-US" altLang="zh-CN" dirty="0" err="1"/>
              <a:t>ListView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DA915-5FD8-41C7-9505-C64963122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F71B32-B75E-4920-A71D-5BDB24422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29" y="1495752"/>
            <a:ext cx="11668216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ListView listView = (ListView)findViewById(R.id.</a:t>
            </a:r>
            <a:r>
              <a:rPr kumimoji="0" lang="zh-CN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listview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ArrayAdapter adapter1 = ArrayAdapter.</a:t>
            </a: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createFromResource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R.array.</a:t>
            </a:r>
            <a:r>
              <a:rPr kumimoji="0" lang="zh-CN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android.R.layout.</a:t>
            </a:r>
            <a:r>
              <a:rPr kumimoji="0" lang="zh-CN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simple_list_item_1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listView.setAdapter(adapter1);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631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C1481-F488-4221-86BE-0462BA46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74" y="169817"/>
            <a:ext cx="10515600" cy="709073"/>
          </a:xfrm>
        </p:spPr>
        <p:txBody>
          <a:bodyPr/>
          <a:lstStyle/>
          <a:p>
            <a:r>
              <a:rPr lang="en-US" altLang="zh-CN" dirty="0" err="1"/>
              <a:t>ListView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DA915-5FD8-41C7-9505-C64963122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D1BECB-78BC-42CB-9475-80C62EBFC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722" y="169817"/>
            <a:ext cx="4381122" cy="638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20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80FC3-2A11-4068-9F06-5C679A31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2" y="69048"/>
            <a:ext cx="10515600" cy="957648"/>
          </a:xfrm>
        </p:spPr>
        <p:txBody>
          <a:bodyPr/>
          <a:lstStyle/>
          <a:p>
            <a:r>
              <a:rPr lang="en-US" altLang="zh-CN" dirty="0" err="1"/>
              <a:t>ListView</a:t>
            </a:r>
            <a:r>
              <a:rPr lang="en-US" altLang="zh-CN" dirty="0"/>
              <a:t> </a:t>
            </a:r>
            <a:r>
              <a:rPr lang="en-US" altLang="zh-CN" dirty="0" err="1"/>
              <a:t>OnItemClickListener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4738B-73EC-4301-A5A5-D96028CFA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375FBA-2C77-468D-9C79-D81D488F5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41" y="863096"/>
            <a:ext cx="11683012" cy="56938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listView.setOnItemClickListener(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AdapterView.OnItemClickListener()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onItemClick(AdapterView adapterView, View view,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i,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l) {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Display a messagebox.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(getApplicationContext(),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+i+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+l+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adapterView.getAdapter().getItem(i),Toast.</a:t>
            </a:r>
            <a:r>
              <a:rPr kumimoji="0" lang="zh-CN" altLang="zh-CN" sz="2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055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4EB6E-70A7-4B76-AE4F-B10662B0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223"/>
            <a:ext cx="10515600" cy="825397"/>
          </a:xfrm>
        </p:spPr>
        <p:txBody>
          <a:bodyPr/>
          <a:lstStyle/>
          <a:p>
            <a:r>
              <a:rPr lang="en-US" altLang="zh-CN" dirty="0"/>
              <a:t>Data relationship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DFA967-8C05-46AD-94C6-69C004BA88C9}"/>
              </a:ext>
            </a:extLst>
          </p:cNvPr>
          <p:cNvSpPr/>
          <p:nvPr/>
        </p:nvSpPr>
        <p:spPr>
          <a:xfrm>
            <a:off x="1233996" y="1468928"/>
            <a:ext cx="1065321" cy="64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0163CF-CAAC-409C-B874-C23AAC438204}"/>
              </a:ext>
            </a:extLst>
          </p:cNvPr>
          <p:cNvSpPr/>
          <p:nvPr/>
        </p:nvSpPr>
        <p:spPr>
          <a:xfrm>
            <a:off x="1233995" y="2247820"/>
            <a:ext cx="1065321" cy="64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48E7A9-59ED-4A17-89BA-F3DF4BC0D495}"/>
              </a:ext>
            </a:extLst>
          </p:cNvPr>
          <p:cNvSpPr/>
          <p:nvPr/>
        </p:nvSpPr>
        <p:spPr>
          <a:xfrm>
            <a:off x="1233994" y="3060636"/>
            <a:ext cx="1065321" cy="64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4BECC7-9BC9-4518-9AE1-B5EE2B9022AE}"/>
              </a:ext>
            </a:extLst>
          </p:cNvPr>
          <p:cNvSpPr/>
          <p:nvPr/>
        </p:nvSpPr>
        <p:spPr>
          <a:xfrm>
            <a:off x="1233994" y="3839528"/>
            <a:ext cx="1065321" cy="64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9BBCC6-F2E6-4AFD-AEC8-D208022CF510}"/>
              </a:ext>
            </a:extLst>
          </p:cNvPr>
          <p:cNvSpPr/>
          <p:nvPr/>
        </p:nvSpPr>
        <p:spPr>
          <a:xfrm>
            <a:off x="1233994" y="4652344"/>
            <a:ext cx="1065321" cy="64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dn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C36EBAC-5CDC-4578-A2CC-B7AB4AEFDD3D}"/>
              </a:ext>
            </a:extLst>
          </p:cNvPr>
          <p:cNvSpPr/>
          <p:nvPr/>
        </p:nvSpPr>
        <p:spPr>
          <a:xfrm>
            <a:off x="4009561" y="2013957"/>
            <a:ext cx="1926454" cy="20933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Adapter</a:t>
            </a:r>
            <a:endParaRPr lang="zh-CN" altLang="en-US" sz="3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F84F5F-DA3E-4715-8097-BAA84B2ED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852" y="706852"/>
            <a:ext cx="3977254" cy="4707568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B51C1B4F-6B0B-48B1-97C7-923AE6520DD4}"/>
              </a:ext>
            </a:extLst>
          </p:cNvPr>
          <p:cNvSpPr/>
          <p:nvPr/>
        </p:nvSpPr>
        <p:spPr>
          <a:xfrm>
            <a:off x="2414722" y="2796463"/>
            <a:ext cx="1594837" cy="643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binding</a:t>
            </a:r>
            <a:endParaRPr lang="zh-CN" altLang="en-US" sz="2400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8D662995-3A7D-4650-A257-C1BCCB564B29}"/>
              </a:ext>
            </a:extLst>
          </p:cNvPr>
          <p:cNvSpPr/>
          <p:nvPr/>
        </p:nvSpPr>
        <p:spPr>
          <a:xfrm>
            <a:off x="5936015" y="2862985"/>
            <a:ext cx="1594837" cy="6439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binding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591281-51FE-4F1E-81E4-05F7FE180E2C}"/>
              </a:ext>
            </a:extLst>
          </p:cNvPr>
          <p:cNvSpPr txBox="1"/>
          <p:nvPr/>
        </p:nvSpPr>
        <p:spPr>
          <a:xfrm>
            <a:off x="1716625" y="5747383"/>
            <a:ext cx="8758750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/>
              <a:t>change the underlying data that is read by your Adapter, you should call notifyDataSetChanged().</a:t>
            </a:r>
          </a:p>
        </p:txBody>
      </p:sp>
    </p:spTree>
    <p:extLst>
      <p:ext uri="{BB962C8B-B14F-4D97-AF65-F5344CB8AC3E}">
        <p14:creationId xmlns:p14="http://schemas.microsoft.com/office/powerpoint/2010/main" val="1856951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CD01E-7FE0-4972-8B9C-18591A5A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169816"/>
            <a:ext cx="10515600" cy="868871"/>
          </a:xfrm>
        </p:spPr>
        <p:txBody>
          <a:bodyPr/>
          <a:lstStyle/>
          <a:p>
            <a:r>
              <a:rPr lang="en-US" altLang="zh-CN" sz="4400" dirty="0"/>
              <a:t>Types of Adapter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8D2A177-1CE5-4B4D-9855-979AD4B19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172" y="1038686"/>
            <a:ext cx="7013020" cy="581931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603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8E242-C72B-4AD7-8BC0-78D7A263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488"/>
            <a:ext cx="10515600" cy="1325563"/>
          </a:xfrm>
        </p:spPr>
        <p:txBody>
          <a:bodyPr/>
          <a:lstStyle/>
          <a:p>
            <a:r>
              <a:rPr lang="en-US" altLang="zh-CN" dirty="0" err="1"/>
              <a:t>HomeWork</a:t>
            </a:r>
            <a:r>
              <a:rPr lang="en-US" altLang="zh-CN" dirty="0"/>
              <a:t> 5: Address book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6F5FC3-AEF5-48E1-B198-6E19B770E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63" y="1352051"/>
            <a:ext cx="7391400" cy="4351338"/>
          </a:xfrm>
        </p:spPr>
        <p:txBody>
          <a:bodyPr/>
          <a:lstStyle/>
          <a:p>
            <a:r>
              <a:rPr lang="zh-CN" altLang="en-US" dirty="0"/>
              <a:t>功能要求</a:t>
            </a:r>
            <a:endParaRPr lang="en-US" altLang="zh-CN" dirty="0"/>
          </a:p>
          <a:p>
            <a:pPr lvl="1"/>
            <a:r>
              <a:rPr lang="zh-CN" altLang="en-US" dirty="0"/>
              <a:t>增删改查，查询支持模糊查询</a:t>
            </a:r>
            <a:endParaRPr lang="en-US" altLang="zh-CN" dirty="0"/>
          </a:p>
          <a:p>
            <a:pPr lvl="1"/>
            <a:r>
              <a:rPr lang="zh-CN" altLang="en-US" dirty="0"/>
              <a:t>人员信息：姓名，电话号码，邮箱</a:t>
            </a:r>
            <a:endParaRPr lang="en-US" altLang="zh-CN" dirty="0"/>
          </a:p>
          <a:p>
            <a:pPr lvl="1"/>
            <a:r>
              <a:rPr lang="zh-CN" altLang="en-US" dirty="0"/>
              <a:t>录入信息有效性验证</a:t>
            </a:r>
            <a:endParaRPr lang="en-US" altLang="zh-CN" dirty="0"/>
          </a:p>
          <a:p>
            <a:r>
              <a:rPr lang="zh-CN" altLang="en-US" dirty="0"/>
              <a:t>界面要求</a:t>
            </a:r>
            <a:endParaRPr lang="en-US" altLang="zh-CN" dirty="0"/>
          </a:p>
          <a:p>
            <a:pPr lvl="1"/>
            <a:r>
              <a:rPr lang="zh-CN" altLang="en-US" dirty="0"/>
              <a:t>搜索功能和联系人列表在同一屏幕</a:t>
            </a:r>
            <a:endParaRPr lang="en-US" altLang="zh-CN" dirty="0"/>
          </a:p>
          <a:p>
            <a:pPr lvl="1"/>
            <a:r>
              <a:rPr lang="zh-CN" altLang="en-US" dirty="0"/>
              <a:t>其他方面不作具体要求，可参考各自喜欢的界面</a:t>
            </a:r>
            <a:endParaRPr lang="en-US" altLang="zh-CN" dirty="0"/>
          </a:p>
          <a:p>
            <a:r>
              <a:rPr lang="zh-CN" altLang="en-US" dirty="0"/>
              <a:t>提交时间：</a:t>
            </a:r>
            <a:r>
              <a:rPr lang="en-US" altLang="zh-CN" dirty="0"/>
              <a:t>2020-12-01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E90637-8275-416A-B295-A9AC46D5B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670" y="26488"/>
            <a:ext cx="3153006" cy="68315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725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CCD10-4A55-4F0F-9595-FC5792D3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way to use Layout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7D885-F326-4060-A8FF-6F46342BE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Declare UI elements in XML: Android provides a straightforward XML vocabulary that corresponds to the View classes and subclasses.</a:t>
            </a:r>
          </a:p>
          <a:p>
            <a:endParaRPr lang="en-US" altLang="zh-CN" dirty="0"/>
          </a:p>
          <a:p>
            <a:r>
              <a:rPr lang="en-US" altLang="zh-CN" dirty="0"/>
              <a:t>Instantiate layout elements at runtime: Your app can create View and </a:t>
            </a:r>
            <a:r>
              <a:rPr lang="en-US" altLang="zh-CN" dirty="0" err="1"/>
              <a:t>ViewGroup</a:t>
            </a:r>
            <a:r>
              <a:rPr lang="en-US" altLang="zh-CN" dirty="0"/>
              <a:t> objects (and manipulate their properties) programmatically.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80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AA1AE-5B58-43B2-8E8B-3508BAB1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LayoutInflater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C069C-BF7D-48BC-BA20-237CAFBE7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Instantiate layout elements at runtime, </a:t>
            </a:r>
            <a:r>
              <a:rPr lang="en-US" altLang="zh-CN" dirty="0" err="1"/>
              <a:t>LayoutInflater</a:t>
            </a:r>
            <a:r>
              <a:rPr lang="en-US" altLang="zh-CN" dirty="0"/>
              <a:t> is what you need</a:t>
            </a:r>
          </a:p>
          <a:p>
            <a:endParaRPr lang="en-US" altLang="zh-CN" dirty="0"/>
          </a:p>
          <a:p>
            <a:r>
              <a:rPr lang="en-US" altLang="zh-CN" dirty="0"/>
              <a:t>No more </a:t>
            </a:r>
            <a:r>
              <a:rPr lang="en-US" altLang="zh-CN" dirty="0" err="1"/>
              <a:t>explaination</a:t>
            </a:r>
            <a:r>
              <a:rPr lang="en-US" altLang="zh-CN" dirty="0"/>
              <a:t>, just go to the codes and examples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59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8B18F-621E-46B8-B7AE-4062A76ED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F3CDB5-985D-452C-B6B0-83AD30265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41" y="988594"/>
            <a:ext cx="3539034" cy="58694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BE2876-71F2-44B0-9A43-9781BD325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294" y="843379"/>
            <a:ext cx="3591212" cy="601462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C45A757-C81F-4C46-B0DF-354636DBF93C}"/>
              </a:ext>
            </a:extLst>
          </p:cNvPr>
          <p:cNvSpPr txBox="1"/>
          <p:nvPr/>
        </p:nvSpPr>
        <p:spPr>
          <a:xfrm>
            <a:off x="1294809" y="258604"/>
            <a:ext cx="4281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layout_person_info</a:t>
            </a:r>
            <a:endParaRPr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5F48EC-2917-476F-AA59-113EC85AAC4C}"/>
              </a:ext>
            </a:extLst>
          </p:cNvPr>
          <p:cNvSpPr txBox="1"/>
          <p:nvPr/>
        </p:nvSpPr>
        <p:spPr>
          <a:xfrm>
            <a:off x="6800294" y="280928"/>
            <a:ext cx="3708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layout_dynamic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9111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17919-6421-4115-B351-7B3CE502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6"/>
            <a:ext cx="10515600" cy="68244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Condition 1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51D54E4-FDE2-4FC3-9ACA-DCADDAA4A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5633" y="3734175"/>
            <a:ext cx="4374266" cy="2843816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F65FE18-495F-4167-A5D7-C02679F40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09" y="868402"/>
            <a:ext cx="6965273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onCreate(Bundle savedInstanceState) 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.onCreate(savedInstanceState); setContentView(R.layout.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layout_person_info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8DF7CA-C2F8-4DAF-8654-53CDEF2BF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633" y="541767"/>
            <a:ext cx="4374266" cy="288723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1827462D-F301-46BF-A418-2BCFD5921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47" y="4390774"/>
            <a:ext cx="7025935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onCreate(Bundle savedInstanceState) 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.onCreate(savedInstanceState);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6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CE3CC-21B9-49FD-B38C-1CF8DF54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7" y="34630"/>
            <a:ext cx="10515600" cy="727552"/>
          </a:xfrm>
        </p:spPr>
        <p:txBody>
          <a:bodyPr/>
          <a:lstStyle/>
          <a:p>
            <a:r>
              <a:rPr lang="en-US" altLang="zh-CN" dirty="0"/>
              <a:t>Condition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E47E8-296C-4885-AEA8-9B8AA27C7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8AC5E5-AE46-4D5F-A979-E76193B94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75" y="1012954"/>
            <a:ext cx="10724225" cy="4832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onCreate(Bundle savedInstanceState) {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.onCreate(savedInstanceState);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LayoutInflater inflater = LayoutInflater.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LinearLayout linearLayout = 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(LinearLayout)inflater.inflate(R.layout.</a:t>
            </a:r>
            <a:r>
              <a:rPr kumimoji="0" lang="zh-CN" altLang="zh-CN" sz="2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layout_person_info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setContentView(linearLayout);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16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CE3CC-21B9-49FD-B38C-1CF8DF54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7" y="34630"/>
            <a:ext cx="10515600" cy="727552"/>
          </a:xfrm>
        </p:spPr>
        <p:txBody>
          <a:bodyPr/>
          <a:lstStyle/>
          <a:p>
            <a:r>
              <a:rPr lang="en-US" altLang="zh-CN" dirty="0"/>
              <a:t>Condition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E47E8-296C-4885-AEA8-9B8AA27C7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F31421-F510-4AE2-BC3C-71C5DE85D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07" y="1253331"/>
            <a:ext cx="65924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1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3AACF-7D2B-4F2D-8D66-CC03A469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97" y="72314"/>
            <a:ext cx="10515600" cy="60271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Condition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9A54A-44C5-4C3F-BA33-966C66CC4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FB1260-D313-40D9-9F3A-7C60AF40F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97" y="1026014"/>
            <a:ext cx="11629748" cy="56938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onCreate(Bundle savedInstanceState) {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.onCreate(savedInstanceState);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LayoutInflater inflater = LayoutInflater.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LinearLayout linearLayout =   (LinearLayout)inflater.inflate(R.layout.</a:t>
            </a:r>
            <a:r>
              <a:rPr kumimoji="0" lang="zh-CN" altLang="zh-CN" sz="2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layout_person_info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Button button =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button.setText(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"Dynamic Btn"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linearLayout.addView(button);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setContentView(linearLayout);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36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929</Words>
  <Application>Microsoft Office PowerPoint</Application>
  <PresentationFormat>宽屏</PresentationFormat>
  <Paragraphs>83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等线 Light</vt:lpstr>
      <vt:lpstr>Arial</vt:lpstr>
      <vt:lpstr>Consolas</vt:lpstr>
      <vt:lpstr>Office 主题​​</vt:lpstr>
      <vt:lpstr>Android advanced UI</vt:lpstr>
      <vt:lpstr>Table of contents</vt:lpstr>
      <vt:lpstr>2 way to use Layout</vt:lpstr>
      <vt:lpstr>LayoutInflater</vt:lpstr>
      <vt:lpstr>PowerPoint 演示文稿</vt:lpstr>
      <vt:lpstr>Condition 1</vt:lpstr>
      <vt:lpstr>Condition 2</vt:lpstr>
      <vt:lpstr>Condition 2</vt:lpstr>
      <vt:lpstr>Condition 3</vt:lpstr>
      <vt:lpstr>Condition 3</vt:lpstr>
      <vt:lpstr>Condition 4</vt:lpstr>
      <vt:lpstr>Condition 4</vt:lpstr>
      <vt:lpstr>Condition 5</vt:lpstr>
      <vt:lpstr>Condition 6</vt:lpstr>
      <vt:lpstr>Condition 7</vt:lpstr>
      <vt:lpstr>Question: what does inflater do?</vt:lpstr>
      <vt:lpstr>The number of items to be displayed is changing with time, how to display correctly?</vt:lpstr>
      <vt:lpstr>AdapterView may do the work</vt:lpstr>
      <vt:lpstr>Spinner</vt:lpstr>
      <vt:lpstr>PowerPoint 演示文稿</vt:lpstr>
      <vt:lpstr>Spinner</vt:lpstr>
      <vt:lpstr>Spinner</vt:lpstr>
      <vt:lpstr>ListView</vt:lpstr>
      <vt:lpstr>ListView</vt:lpstr>
      <vt:lpstr>ListView OnItemClickListener</vt:lpstr>
      <vt:lpstr>Data relationship</vt:lpstr>
      <vt:lpstr>Types of Adapter</vt:lpstr>
      <vt:lpstr>HomeWork 5: Address 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advanced UI</dc:title>
  <dc:creator>laignwen tang</dc:creator>
  <cp:lastModifiedBy>laignwen tang</cp:lastModifiedBy>
  <cp:revision>69</cp:revision>
  <dcterms:created xsi:type="dcterms:W3CDTF">2020-11-22T02:44:02Z</dcterms:created>
  <dcterms:modified xsi:type="dcterms:W3CDTF">2020-11-29T01:57:00Z</dcterms:modified>
</cp:coreProperties>
</file>