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2B509-B4EB-4792-8999-C416151F7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F1391-2811-46C8-93B6-3B2D217DD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81DA4-590D-4B6B-9AF6-2BA65FF3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66AC-EA3E-4E6D-ABE8-436BE2DD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6242A-C98B-4B8D-92F8-3DB413BE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CC237-AB14-45BB-8DBD-CCE5D47A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BC2C8-FBE5-4B54-9BB5-9FC5D164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9919-C7C3-44D0-9C60-782E18A6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8DA09-E866-4ED4-A7BB-6A31733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38C9A-336E-4663-BE78-74F0EE12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FDC32-0D7E-4083-9172-B1B0C2A2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784E-8EC1-4FA7-8233-8531570A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914FD-89F8-4674-8307-DDBCB35C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5B146-9753-471A-A145-A4BE222F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027D4-9883-431A-A724-54CDE988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0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4D287-5644-4643-BA70-C7541CF9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7A20E-D890-4FD1-94CF-693FA061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D6B64-2AC7-4CDE-8759-7780190B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46A23-4F13-44C9-902D-03CFD81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2E3D-616F-4AAD-92E0-1F83BFF1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EDF-0767-44B7-BE84-23A91E7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E6A70-79F6-4A19-A4BC-CAFC3AD4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DDEF5-D4DC-48CF-84DA-A1418355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9BAE2-88D7-4168-BFED-7EAA6918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855DD-165E-4D28-B5D6-2E9F7C23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26BE9-4243-4F30-8558-5CD50F59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B0D3-F818-4169-BB51-2F1B8C964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7BD27-F272-427A-AEF4-66E19C26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29B4E-285E-43A0-9090-D6240B0C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23C8B-FFE6-4A69-B51B-9BC470D2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9AD05-E9A7-4CE0-BB6D-8A005088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5B24B-A110-4285-A5CF-129B020B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45B47-BFF1-4F7D-B5FC-FC2610E5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087A1-0DE6-4A15-9FA2-1037A4DE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DAB73A-07DD-4CED-9E4A-9507D2396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E8F6BA-4AAE-4BDC-BCE5-1FAE647F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A0D33-89AC-4A64-9BB1-48264EFF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B2F09C-BA21-4643-BD3C-448A48F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23705-0F95-413B-9082-AE5C980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A5B2-AA79-4A20-83DD-8CDFA616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E2B50E-0B52-433C-A2FD-D2594F71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1E6264-FAD3-4A6C-BD65-A546F6F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93B1E-1875-477C-9125-9775C0A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E8C63-50F4-415D-966B-F22072B5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62CAAB-2257-40C3-8AC9-8578916F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B0049-4B91-49F6-A56B-BE4C4BE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7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BEF4-E651-46B1-BB93-68453A02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11366-3D8D-420C-9C72-C73FEC0C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1D403-FD4F-439D-AAAF-F629630E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94FF8-DA59-4328-A75C-C895C852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4AD26-A535-4F1E-AB65-79D2E406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A2886-B545-46BE-A79C-BB4E782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7E68-9CCD-4DE7-AAD2-CF85D986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D361E3-FBAF-41DA-8957-4F3BC0AFD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18B6D-E65F-4202-984A-C349E59D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84AAD-BD03-4C78-845B-BFF44138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C8312-95E5-482C-A7EE-38623E2D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CD3CB-05F0-464B-B3F8-CBE95B22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0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9905B-4250-42DC-8913-954197C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C5FCE-D5EC-4DA4-94B4-16F9D3DD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D29C5-CA16-41FE-AAFA-7BDD19674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847E-8656-4DE3-B601-81D76494135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620F2-1022-4FB7-B459-5252BB6D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83310-24C7-4C4B-9773-287A6DA1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E9C9-EA0C-4CB9-A8C9-DD002E300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9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A4976-4B6B-435E-8632-AF928CCE1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develop and debug methods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DB401-D581-4F34-AAE5-A0BC8ECB6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7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276B-4704-4412-8588-FD347712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74CD3-DE37-4A9A-9638-77B4029F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90291-C8AB-4F16-B22C-1C25C4EE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03FFB-DAB4-41A5-ACAC-41F479A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Divide and conquer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FAF72-0687-4B3B-9ECB-8AE16624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a effective way to solve big and complex problems</a:t>
            </a:r>
          </a:p>
          <a:p>
            <a:r>
              <a:rPr lang="en-US" altLang="zh-CN" dirty="0"/>
              <a:t>Try to divide the problem to sub-problems until you can handle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14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B9D6-EB3F-49A7-801C-B9ECE90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FB2E6-0279-4E36-A3A5-BE56CFD0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files</a:t>
            </a:r>
          </a:p>
          <a:p>
            <a:pPr lvl="1"/>
            <a:r>
              <a:rPr lang="en-US" altLang="zh-CN" dirty="0"/>
              <a:t>DBService.java</a:t>
            </a:r>
          </a:p>
          <a:p>
            <a:pPr lvl="1"/>
            <a:r>
              <a:rPr lang="en-US" altLang="zh-CN" dirty="0"/>
              <a:t>DBHelper.java</a:t>
            </a:r>
          </a:p>
          <a:p>
            <a:pPr lvl="1"/>
            <a:r>
              <a:rPr lang="en-US" altLang="zh-CN" dirty="0"/>
              <a:t>ColleagueAdapter.java</a:t>
            </a:r>
          </a:p>
          <a:p>
            <a:pPr lvl="1"/>
            <a:r>
              <a:rPr lang="en-US" altLang="zh-CN" dirty="0"/>
              <a:t>MainActivity.java</a:t>
            </a:r>
          </a:p>
          <a:p>
            <a:r>
              <a:rPr lang="en-US" altLang="zh-CN" dirty="0"/>
              <a:t>How to divide the problem?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9FBA-6E7E-4FFA-AEF8-BFA6D812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Remember and use it whenever possible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D7656-8C6B-4322-BEE5-C3D45AF8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2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06FED-BDA1-4AAF-B0A3-BA4532A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FF829-84DE-4931-B289-DF899BD0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endParaRPr lang="en-US" altLang="zh-CN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200" b="1" dirty="0"/>
              <a:t>Log and Logcat</a:t>
            </a:r>
          </a:p>
          <a:p>
            <a:r>
              <a:rPr lang="en-US" altLang="zh-CN" sz="3200" b="1" dirty="0"/>
              <a:t>Debug and breakpoints</a:t>
            </a:r>
          </a:p>
          <a:p>
            <a:r>
              <a:rPr lang="en-US" altLang="zh-CN" sz="3200" b="1" dirty="0"/>
              <a:t>Divide and conquer</a:t>
            </a:r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887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9040-DF6C-4A69-ABB6-87ACA546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344571"/>
            <a:ext cx="10515600" cy="672931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F8646-E4D8-4371-8D1B-D5F5A6F6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endParaRPr lang="en-US" altLang="zh-CN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9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F8646-E4D8-4371-8D1B-D5F5A6F6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E6E53-84FE-4997-A861-6839B9C1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82" y="0"/>
            <a:ext cx="8029357" cy="68580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9C5FFB9-D243-4482-A682-FB0B9FC4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0FA0-A9D5-4308-908E-62A305C5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and Logcat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582E5-7503-4F29-A368-955C3A373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 is API for sending log output </a:t>
            </a:r>
          </a:p>
          <a:p>
            <a:pPr lvl="1"/>
            <a:r>
              <a:rPr lang="en-US" altLang="zh-C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Log.v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Log.d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Log.i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Log.w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Log.e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 the logs in logcat</a:t>
            </a:r>
          </a:p>
          <a:p>
            <a:endParaRPr lang="en-US" altLang="zh-CN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32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Tip: A good convention is to declare a TAG constant in your class</a:t>
            </a:r>
          </a:p>
          <a:p>
            <a:endParaRPr lang="en-US" altLang="zh-C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45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2ED5-E0A6-4B65-A704-38BD11F1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59362-B96F-4EA0-883D-D77E8A10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order in terms of verbosity, from least to most is ERROR, WARN, INFO, DEBUG, VERBOSE.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Verbose should never be compiled into an application except during development.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 logs are compiled in but stripped at runtime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Error, warning and info logs are always kept.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10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28553-3FBE-4431-B5E6-4C12012D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26FD1-B813-4B6B-AC75-6B163ED0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5BE84-AC5E-496C-8BFB-68BD8DDF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8FB88-EAF5-4E4B-B0DE-DAE4B1AE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Logcat filter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1525AF-1D51-4BAA-B14E-78F4FC52E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595" y="1443884"/>
            <a:ext cx="5995119" cy="5116713"/>
          </a:xfrm>
        </p:spPr>
      </p:pic>
    </p:spTree>
    <p:extLst>
      <p:ext uri="{BB962C8B-B14F-4D97-AF65-F5344CB8AC3E}">
        <p14:creationId xmlns:p14="http://schemas.microsoft.com/office/powerpoint/2010/main" val="355730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DF62-11C5-4FDA-AB9A-333D1B0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Debug and breakpoints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30CA2-F77B-4982-9093-47948049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 like in plain java and c/</a:t>
            </a:r>
            <a:r>
              <a:rPr lang="en-US" altLang="zh-CN" dirty="0" err="1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0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210</Words>
  <Application>Microsoft Office PowerPoint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Android develop and debug methods</vt:lpstr>
      <vt:lpstr>Table of contents</vt:lpstr>
      <vt:lpstr>System.out.print</vt:lpstr>
      <vt:lpstr>PowerPoint 演示文稿</vt:lpstr>
      <vt:lpstr>Log and Logcat</vt:lpstr>
      <vt:lpstr>Log types</vt:lpstr>
      <vt:lpstr>PowerPoint 演示文稿</vt:lpstr>
      <vt:lpstr>Logcat filter</vt:lpstr>
      <vt:lpstr>Debug and breakpoints</vt:lpstr>
      <vt:lpstr>PowerPoint 演示文稿</vt:lpstr>
      <vt:lpstr>Divide and conquer</vt:lpstr>
      <vt:lpstr>DB example</vt:lpstr>
      <vt:lpstr>Remember and use it whenever 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 and debug methods</dc:title>
  <dc:creator>laignwen tang</dc:creator>
  <cp:lastModifiedBy>laignwen tang</cp:lastModifiedBy>
  <cp:revision>18</cp:revision>
  <dcterms:created xsi:type="dcterms:W3CDTF">2020-11-29T02:18:25Z</dcterms:created>
  <dcterms:modified xsi:type="dcterms:W3CDTF">2020-11-29T03:37:34Z</dcterms:modified>
</cp:coreProperties>
</file>