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0" r:id="rId8"/>
    <p:sldId id="261" r:id="rId9"/>
    <p:sldId id="279" r:id="rId10"/>
    <p:sldId id="262" r:id="rId11"/>
    <p:sldId id="280" r:id="rId12"/>
    <p:sldId id="263" r:id="rId13"/>
    <p:sldId id="281" r:id="rId14"/>
    <p:sldId id="271" r:id="rId15"/>
    <p:sldId id="282" r:id="rId16"/>
    <p:sldId id="272" r:id="rId17"/>
    <p:sldId id="264" r:id="rId18"/>
    <p:sldId id="265" r:id="rId19"/>
    <p:sldId id="276" r:id="rId20"/>
    <p:sldId id="277" r:id="rId21"/>
    <p:sldId id="283" r:id="rId22"/>
    <p:sldId id="266" r:id="rId23"/>
    <p:sldId id="278" r:id="rId24"/>
    <p:sldId id="267" r:id="rId25"/>
    <p:sldId id="284" r:id="rId26"/>
    <p:sldId id="268" r:id="rId27"/>
    <p:sldId id="269" r:id="rId28"/>
    <p:sldId id="273" r:id="rId29"/>
    <p:sldId id="27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FC06-34A5-4451-A461-D446FFBE8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3E2E-941F-4DA8-BCB0-049624E3C2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advanced UI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9209"/>
            <a:ext cx="10515600" cy="1325563"/>
          </a:xfrm>
        </p:spPr>
        <p:txBody>
          <a:bodyPr/>
          <a:lstStyle/>
          <a:p>
            <a:r>
              <a:rPr lang="en-US" altLang="zh-CN" dirty="0"/>
              <a:t>Condition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8130" y="1445780"/>
            <a:ext cx="5975739" cy="4516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179" y="150433"/>
            <a:ext cx="10515600" cy="824483"/>
          </a:xfrm>
        </p:spPr>
        <p:txBody>
          <a:bodyPr/>
          <a:lstStyle/>
          <a:p>
            <a:r>
              <a:rPr lang="en-US" altLang="zh-CN" dirty="0"/>
              <a:t>Condition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838" y="948690"/>
            <a:ext cx="11878323" cy="5693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onCreate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(Bundle savedInstanceState)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LayoutInflater inflater = LayoutInflater.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 linearLayout = (LinearLayout)inflater.inflate(R.layout.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 linearLayout2 = (LinearLayout)inflater.inflate(R.layout.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layout_dynamic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linearLayout.addView(linearLayout2);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setContentView(linearLayout);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824483"/>
          </a:xfrm>
        </p:spPr>
        <p:txBody>
          <a:bodyPr/>
          <a:lstStyle/>
          <a:p>
            <a:r>
              <a:rPr lang="en-US" altLang="zh-CN" dirty="0"/>
              <a:t>Condition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070" y="1096010"/>
            <a:ext cx="6753860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771" y="48904"/>
            <a:ext cx="10515600" cy="918762"/>
          </a:xfrm>
        </p:spPr>
        <p:txBody>
          <a:bodyPr/>
          <a:lstStyle/>
          <a:p>
            <a:r>
              <a:rPr lang="en-US" altLang="zh-CN" dirty="0"/>
              <a:t>Condition 5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0981" y="1240200"/>
            <a:ext cx="841718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linearLayout.addView(linearLayout2,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b="11745"/>
          <a:stretch>
            <a:fillRect/>
          </a:stretch>
        </p:blipFill>
        <p:spPr>
          <a:xfrm>
            <a:off x="2847042" y="2135019"/>
            <a:ext cx="5551233" cy="41333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771" y="48904"/>
            <a:ext cx="10515600" cy="918762"/>
          </a:xfrm>
        </p:spPr>
        <p:txBody>
          <a:bodyPr/>
          <a:lstStyle/>
          <a:p>
            <a:r>
              <a:rPr lang="en-US" altLang="zh-CN" dirty="0"/>
              <a:t>Condition 6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52474" y="1209768"/>
            <a:ext cx="872083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linearLayout.addView(linearLayout2,</a:t>
            </a: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301" y="2165451"/>
            <a:ext cx="5998267" cy="43163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altLang="zh-CN" dirty="0"/>
              <a:t>Condition 7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8700" y="1386567"/>
            <a:ext cx="759040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linearLayout.removeViewAt(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227" y="2292588"/>
            <a:ext cx="6226400" cy="43414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Question: what does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Inflate a layout?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071" y="933295"/>
            <a:ext cx="5850384" cy="357656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The number of items to be displayed is changing with time, how to display correctly?</a:t>
            </a:r>
            <a:endParaRPr lang="zh-CN" altLang="en-US" sz="4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79" y="-319"/>
            <a:ext cx="3165377" cy="6858319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r>
              <a:rPr lang="en-US" altLang="zh-CN" dirty="0" err="1"/>
              <a:t>AdapterView</a:t>
            </a:r>
            <a:r>
              <a:rPr lang="en-US" altLang="zh-CN" dirty="0"/>
              <a:t> may do the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470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AdapterView</a:t>
            </a:r>
            <a:r>
              <a:rPr lang="en-US" altLang="zh-CN" sz="3600" dirty="0"/>
              <a:t> is a </a:t>
            </a:r>
            <a:r>
              <a:rPr lang="en-US" altLang="zh-CN" sz="3600" dirty="0" err="1"/>
              <a:t>ViewGroup</a:t>
            </a:r>
            <a:r>
              <a:rPr lang="en-US" altLang="zh-CN" sz="3600" dirty="0"/>
              <a:t> that displays items in an adapter which comes from an array-based data source. </a:t>
            </a:r>
            <a:endParaRPr lang="en-US" altLang="zh-CN" sz="3600" dirty="0"/>
          </a:p>
          <a:p>
            <a:r>
              <a:rPr lang="en-US" altLang="zh-CN" sz="3600" dirty="0"/>
              <a:t>Type of </a:t>
            </a:r>
            <a:r>
              <a:rPr lang="en-US" altLang="zh-CN" sz="3600" dirty="0" err="1"/>
              <a:t>AdapterView</a:t>
            </a:r>
            <a:r>
              <a:rPr lang="en-US" altLang="zh-CN" sz="3600" dirty="0"/>
              <a:t>:</a:t>
            </a:r>
            <a:endParaRPr lang="en-US" altLang="zh-CN" sz="3600" dirty="0"/>
          </a:p>
          <a:p>
            <a:pPr lvl="1"/>
            <a:r>
              <a:rPr lang="en-US" altLang="zh-CN" sz="3200" dirty="0"/>
              <a:t>Spinner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ListView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RecycleView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GridView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028" y="89918"/>
            <a:ext cx="10515600" cy="768673"/>
          </a:xfrm>
        </p:spPr>
        <p:txBody>
          <a:bodyPr/>
          <a:lstStyle/>
          <a:p>
            <a:r>
              <a:rPr lang="en-US" altLang="zh-CN" dirty="0"/>
              <a:t>Spinner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5028" y="1823457"/>
            <a:ext cx="10079113" cy="48320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string-array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="colors"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&gt;"a"&lt;/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&gt;"b"&lt;/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&gt;"c"&lt;/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&gt;"1"&lt;/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&gt;"2"&lt;/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&gt;"3"&lt;/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string-array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028" y="858591"/>
            <a:ext cx="667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Create res/values/arrays.xml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LayoutInflater</a:t>
            </a:r>
            <a:r>
              <a:rPr lang="en-US" altLang="zh-CN" dirty="0"/>
              <a:t>  and Dynamic Layout</a:t>
            </a:r>
            <a:endParaRPr lang="en-US" altLang="zh-CN" dirty="0"/>
          </a:p>
          <a:p>
            <a:r>
              <a:rPr lang="en-US" altLang="zh-CN" dirty="0" err="1"/>
              <a:t>AdapterView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6536" y="0"/>
            <a:ext cx="3994691" cy="70930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028" y="89918"/>
            <a:ext cx="10515600" cy="768673"/>
          </a:xfrm>
        </p:spPr>
        <p:txBody>
          <a:bodyPr/>
          <a:lstStyle/>
          <a:p>
            <a:r>
              <a:rPr lang="en-US" altLang="zh-CN" dirty="0"/>
              <a:t>Spinner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0411" y="1371029"/>
            <a:ext cx="11477582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 in 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Spinner s1 = (Spinner) findViewById(R.id.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ArrayAdapter adapter = ArrayAdapter.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createFromResource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R.array.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android.R.layout.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simple_spinner_item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adapter.setDropDownViewResource(android.R.layout.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simple_spinner_dropdown_item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s1.setAdapter(adapter);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028" y="89918"/>
            <a:ext cx="10515600" cy="768673"/>
          </a:xfrm>
        </p:spPr>
        <p:txBody>
          <a:bodyPr/>
          <a:lstStyle/>
          <a:p>
            <a:r>
              <a:rPr lang="en-US" altLang="zh-CN" dirty="0"/>
              <a:t>Spinner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963" y="966905"/>
            <a:ext cx="4484735" cy="51635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6" y="966905"/>
            <a:ext cx="4523237" cy="53313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974" y="169817"/>
            <a:ext cx="10515600" cy="709073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1229" y="1495752"/>
            <a:ext cx="11668216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ListView listView = (ListView)findViewById(R.id.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ArrayAdapter adapter1 = ArrayAdapter.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createFromResource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R.array.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android.R.layout.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simple_list_item_1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listView.setAdapter(adapter1);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974" y="169817"/>
            <a:ext cx="10515600" cy="709073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0722" y="169817"/>
            <a:ext cx="4381122" cy="638143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402" y="69048"/>
            <a:ext cx="10515600" cy="957648"/>
          </a:xfrm>
        </p:spPr>
        <p:txBody>
          <a:bodyPr/>
          <a:lstStyle/>
          <a:p>
            <a:r>
              <a:rPr lang="en-US" altLang="zh-CN" dirty="0" err="1"/>
              <a:t>ListView</a:t>
            </a:r>
            <a:r>
              <a:rPr lang="en-US" altLang="zh-CN" dirty="0"/>
              <a:t> </a:t>
            </a:r>
            <a:r>
              <a:rPr lang="en-US" altLang="zh-CN" dirty="0" err="1"/>
              <a:t>OnItemClickListener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741" y="863096"/>
            <a:ext cx="11683012" cy="5693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listView.setOnItemClickListener(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AdapterView.OnItemClickListener()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onItemClick(AdapterView adapterView, View view,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Display a messagebox.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(getApplicationContext(),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+i+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+l+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adapterView.getAdapter().getItem(i),Toast.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0223"/>
            <a:ext cx="10515600" cy="825397"/>
          </a:xfrm>
        </p:spPr>
        <p:txBody>
          <a:bodyPr/>
          <a:lstStyle/>
          <a:p>
            <a:r>
              <a:rPr lang="en-US" altLang="zh-CN" dirty="0"/>
              <a:t>Data relationship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3996" y="1468928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33995" y="2247820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3994" y="3060636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3994" y="3839528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33994" y="4652344"/>
            <a:ext cx="1065321" cy="64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dn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4009561" y="2013957"/>
            <a:ext cx="1926454" cy="2093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Adapter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0852" y="706852"/>
            <a:ext cx="3977254" cy="4707568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2414722" y="2796463"/>
            <a:ext cx="1594837" cy="643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binding</a:t>
            </a:r>
            <a:endParaRPr lang="zh-CN" altLang="en-US" sz="2400" dirty="0"/>
          </a:p>
        </p:txBody>
      </p:sp>
      <p:sp>
        <p:nvSpPr>
          <p:cNvPr id="12" name="箭头: 右 11"/>
          <p:cNvSpPr/>
          <p:nvPr/>
        </p:nvSpPr>
        <p:spPr>
          <a:xfrm>
            <a:off x="5936015" y="2862985"/>
            <a:ext cx="1594837" cy="6439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binding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716625" y="5747383"/>
            <a:ext cx="875875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change the underlying data that is read by your Adapter, you should call notifyDataSetChanged().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301" y="169816"/>
            <a:ext cx="10515600" cy="868871"/>
          </a:xfrm>
        </p:spPr>
        <p:txBody>
          <a:bodyPr/>
          <a:lstStyle/>
          <a:p>
            <a:r>
              <a:rPr lang="en-US" altLang="zh-CN" sz="4400" dirty="0"/>
              <a:t>Types of Adapter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72" y="1038686"/>
            <a:ext cx="7013020" cy="5819314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488"/>
            <a:ext cx="10515600" cy="1325563"/>
          </a:xfrm>
        </p:spPr>
        <p:txBody>
          <a:bodyPr/>
          <a:lstStyle/>
          <a:p>
            <a:r>
              <a:rPr lang="en-US" altLang="zh-CN" dirty="0" err="1"/>
              <a:t>HomeWork</a:t>
            </a:r>
            <a:r>
              <a:rPr lang="en-US" altLang="zh-CN" dirty="0"/>
              <a:t> 5: Address 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063" y="1352051"/>
            <a:ext cx="7391400" cy="4351338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  <a:p>
            <a:pPr lvl="1"/>
            <a:r>
              <a:rPr lang="zh-CN" altLang="en-US" dirty="0"/>
              <a:t>增删改查，查询支持模糊查询</a:t>
            </a:r>
            <a:endParaRPr lang="en-US" altLang="zh-CN" dirty="0"/>
          </a:p>
          <a:p>
            <a:pPr lvl="1"/>
            <a:r>
              <a:rPr lang="zh-CN" altLang="en-US" dirty="0"/>
              <a:t>人员信息：姓名，电话号码，邮箱</a:t>
            </a:r>
            <a:endParaRPr lang="en-US" altLang="zh-CN" dirty="0"/>
          </a:p>
          <a:p>
            <a:pPr lvl="1"/>
            <a:r>
              <a:rPr lang="zh-CN" altLang="en-US" dirty="0"/>
              <a:t>录入信息有效性验证</a:t>
            </a:r>
            <a:endParaRPr lang="en-US" altLang="zh-CN" dirty="0"/>
          </a:p>
          <a:p>
            <a:r>
              <a:rPr lang="zh-CN" altLang="en-US" dirty="0"/>
              <a:t>界面要求</a:t>
            </a:r>
            <a:endParaRPr lang="en-US" altLang="zh-CN" dirty="0"/>
          </a:p>
          <a:p>
            <a:pPr lvl="1"/>
            <a:r>
              <a:rPr lang="zh-CN" altLang="en-US" dirty="0"/>
              <a:t>搜索功能和联系人列表在同一屏幕</a:t>
            </a:r>
            <a:endParaRPr lang="en-US" altLang="zh-CN" dirty="0"/>
          </a:p>
          <a:p>
            <a:pPr lvl="1"/>
            <a:r>
              <a:rPr lang="zh-CN" altLang="en-US" dirty="0"/>
              <a:t>其他方面不作具体要求，可参考各自喜欢的界面</a:t>
            </a:r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/>
              <a:t>2020-12-01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70" y="26488"/>
            <a:ext cx="3153006" cy="6831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way to use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Declare UI elements in XML: Android provides a straightforward XML vocabulary that corresponds to the View classes and subclasses.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Instantiate layout elements at runtime: Your app can create View and </a:t>
            </a:r>
            <a:r>
              <a:rPr lang="en-US" altLang="zh-CN" dirty="0" err="1"/>
              <a:t>ViewGroup</a:t>
            </a:r>
            <a:r>
              <a:rPr lang="en-US" altLang="zh-CN" dirty="0"/>
              <a:t> objects (and manipulate their properties) programmatically.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LayoutInflater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Instantiate layout elements at runtime, </a:t>
            </a:r>
            <a:r>
              <a:rPr lang="en-US" altLang="zh-CN" dirty="0" err="1"/>
              <a:t>LayoutInflater</a:t>
            </a:r>
            <a:r>
              <a:rPr lang="en-US" altLang="zh-CN" dirty="0"/>
              <a:t> is what you need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 more </a:t>
            </a:r>
            <a:r>
              <a:rPr lang="en-US" altLang="zh-CN" dirty="0" err="1"/>
              <a:t>explaination</a:t>
            </a:r>
            <a:r>
              <a:rPr lang="en-US" altLang="zh-CN" dirty="0"/>
              <a:t>, just go to the codes and examples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1" y="988594"/>
            <a:ext cx="3539034" cy="58694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94" y="843379"/>
            <a:ext cx="3591212" cy="60146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4809" y="258604"/>
            <a:ext cx="428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00294" y="280928"/>
            <a:ext cx="370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layout_dynamic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9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Condition 1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65633" y="3734175"/>
            <a:ext cx="4374266" cy="2843816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809" y="868402"/>
            <a:ext cx="6965273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 setContentView(R.layout.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33" y="541767"/>
            <a:ext cx="4374266" cy="2887233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9147" y="4390774"/>
            <a:ext cx="7025935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727" y="34630"/>
            <a:ext cx="10515600" cy="727552"/>
          </a:xfrm>
        </p:spPr>
        <p:txBody>
          <a:bodyPr/>
          <a:lstStyle/>
          <a:p>
            <a:r>
              <a:rPr lang="en-US" altLang="zh-CN" dirty="0"/>
              <a:t>Condition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9575" y="1012954"/>
            <a:ext cx="10724225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LayoutInflater inflater = LayoutInflater.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 linearLayout = 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(LinearLayout)inflater.inflate(R.layout.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setContentView(linearLayout);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727" y="34630"/>
            <a:ext cx="10515600" cy="727552"/>
          </a:xfrm>
        </p:spPr>
        <p:txBody>
          <a:bodyPr/>
          <a:lstStyle/>
          <a:p>
            <a:r>
              <a:rPr lang="en-US" altLang="zh-CN" dirty="0"/>
              <a:t>Condition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307" y="1253331"/>
            <a:ext cx="659244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697" y="72314"/>
            <a:ext cx="10515600" cy="6027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Condition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9697" y="1026014"/>
            <a:ext cx="11629748" cy="5693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LayoutInflater inflater = LayoutInflater.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 linearLayout =   (LinearLayout)inflater.inflate(R.layout.</a:t>
            </a:r>
            <a:r>
              <a:rPr kumimoji="0" lang="zh-CN" altLang="zh-CN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layout_person_info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Button button 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button.setText(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"Dynamic Btn"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linearLayout.addView(button);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setContentView(linearLayout);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3982</Words>
  <Application>WPS 演示</Application>
  <PresentationFormat>宽屏</PresentationFormat>
  <Paragraphs>139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Consolas</vt:lpstr>
      <vt:lpstr>等线 Light</vt:lpstr>
      <vt:lpstr>等线</vt:lpstr>
      <vt:lpstr>微软雅黑</vt:lpstr>
      <vt:lpstr>Arial Unicode MS</vt:lpstr>
      <vt:lpstr>Calibri</vt:lpstr>
      <vt:lpstr>Office 主题​​</vt:lpstr>
      <vt:lpstr>Android advanced UI</vt:lpstr>
      <vt:lpstr>Table of contents</vt:lpstr>
      <vt:lpstr>2 way to use Layout</vt:lpstr>
      <vt:lpstr>LayoutInflater</vt:lpstr>
      <vt:lpstr>PowerPoint 演示文稿</vt:lpstr>
      <vt:lpstr>Condition 1</vt:lpstr>
      <vt:lpstr>Condition 2</vt:lpstr>
      <vt:lpstr>Condition 2</vt:lpstr>
      <vt:lpstr>Condition 3</vt:lpstr>
      <vt:lpstr>Condition 3</vt:lpstr>
      <vt:lpstr>Condition 4</vt:lpstr>
      <vt:lpstr>Condition 4</vt:lpstr>
      <vt:lpstr>Condition 5</vt:lpstr>
      <vt:lpstr>Condition 6</vt:lpstr>
      <vt:lpstr>Condition 7</vt:lpstr>
      <vt:lpstr>Question: what does inflater do?</vt:lpstr>
      <vt:lpstr>The number of items to be displayed is changing with time, how to display correctly?</vt:lpstr>
      <vt:lpstr>AdapterView may do the work</vt:lpstr>
      <vt:lpstr>Spinner</vt:lpstr>
      <vt:lpstr>PowerPoint 演示文稿</vt:lpstr>
      <vt:lpstr>Spinner</vt:lpstr>
      <vt:lpstr>Spinner</vt:lpstr>
      <vt:lpstr>ListView</vt:lpstr>
      <vt:lpstr>ListView</vt:lpstr>
      <vt:lpstr>ListView OnItemClickListener</vt:lpstr>
      <vt:lpstr>Data relationship</vt:lpstr>
      <vt:lpstr>Types of Adapter</vt:lpstr>
      <vt:lpstr>HomeWork 5: Address 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advanced UI</dc:title>
  <dc:creator>laignwen tang</dc:creator>
  <cp:lastModifiedBy>tlw2011</cp:lastModifiedBy>
  <cp:revision>70</cp:revision>
  <dcterms:created xsi:type="dcterms:W3CDTF">2020-11-22T02:44:00Z</dcterms:created>
  <dcterms:modified xsi:type="dcterms:W3CDTF">2020-12-01T01:35:27Z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