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78" y="1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34EB8-7912-453E-BC5B-175221385BD4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B07E3-9907-47FE-9A06-FC63EB665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146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备注内容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B07E3-9907-47FE-9A06-FC63EB6651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54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8F446-997C-4EB2-8902-860552245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AF2297-E0CD-4C7A-88F2-4CCDF983F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7A717-5605-4D40-9E2F-E36F7A9E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61C3F-C23B-4A32-968E-CBB9B6D8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BD40C2-3865-4308-9C3F-E6DC649E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8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74623-00EC-4423-856E-D55BF024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217CAE-1E21-452D-B966-1D7992303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89F51-C7F6-43E4-ADFE-2B63C73E0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0E5FB3-3D09-47D2-9F93-64A8CB4C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0D38F-266D-4B9D-8E65-036BA13A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80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E18846-E295-4194-B9FA-06C278FA7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06669E-FD64-47CF-BA47-60A881852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4C0516-CC72-42AF-A425-72190763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E4D60-1B47-4C50-894F-53BFB09A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2B0072-97A9-4E66-8145-E5C682B7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80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38A6E-7F7F-4A18-B76F-96317D4B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1CE1C-7743-4714-967C-01000B4A5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7D47B4-AFE4-4616-B0A0-58711074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A3C43-5B6D-4705-AD78-03F7A01C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D4DFD8-6F5C-4CDB-A119-259F224F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76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C9126-6D32-4582-8613-6B2CCCA10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BE9BE4-3783-43FC-81E0-87894A5A7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8305B0-6C63-45FA-94B2-D2381F65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3B0718-F88A-4AA7-8178-6CD49A63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93D534-3AA1-415E-9C7F-225839D8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19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8ACDC-7857-467F-ADB8-A757E996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067D0-3EF9-4FC5-A674-CC096E2A6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BF44DA-FBEC-4D0B-94B1-A57965AAD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C02A99-A04E-493A-B045-F7714CE8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B946DD-F5CE-4A6A-BA20-3B14C43D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9B02E-2601-4DD5-A75D-93B17395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93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20092-35FB-473A-A87F-E3D8D630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1A7AA2-421C-4D6C-BCF3-17D636288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367A3F-5972-4CF9-9D68-296C9123D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061E1C-CAA9-4C58-A2A7-56B4FCC8C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D894BD-4ABD-4C28-8F62-716477D9A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27524B-16CE-456B-ACF1-8D32297F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39B7D4-9BBD-463D-8443-262C58F8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163738-4359-4F15-BC6F-9DCBB4E1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68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491FF-C336-4021-A98E-D88C4789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6E173F-DA86-4D17-9B46-6170EBCB9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F7F8E8-06E1-4ABE-AE4C-774E0DAB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8A1DAF-99BC-4572-AFC5-B69DBCE4F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91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550C61-AFB5-4F3D-9114-F30E05A1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7E62DF-40F4-4596-A592-78ACCE9D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93CDD1-6680-4352-BC25-E0BADD2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2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C4C7A-426D-46EB-80EA-117DA8E7E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F15A3-5816-4AD1-A6BF-96EF0C8C6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9DA3CB-AE0A-4D11-B149-2C8DE93F0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533BE8-FA0C-477E-AD44-28432200F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C385F9-2450-4CB0-B956-8A9FAA1B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92ACA1-7034-4EAA-8D34-43C6C6C9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66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8F14B-0EA5-416B-9ACD-AAB0B2A6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67E9BC-657F-4154-9A61-071607A26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EF6ECB-C71C-40DC-B71C-5544C2931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7A3CF7-E43D-48D6-AAC0-0212F39B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41B1CF-60CD-43B2-9E6F-3D4D146E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60A9A6-FE79-4DB3-867E-5CC89B00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03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5FACA7-529C-4B9C-AE53-689EF1877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1A9EE4-BFE9-4A6E-B933-D3A4859AD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996328-36D7-4217-8477-FE667A79F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02CE0-4B72-44AF-B283-6EC0C3DF4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8B007F-7E4D-47CC-A3D0-695B3CE62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15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3E584-14EF-49E0-AB41-1574312D7F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奥运会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2020</a:t>
            </a:r>
            <a:endParaRPr lang="zh-CN" altLang="en-US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6F4B1EE7-2216-4F98-BC20-F929F3C26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在东京有动静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70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92D050"/>
          </a:fgClr>
          <a:bgClr>
            <a:srgbClr val="7030A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FC865-0506-415F-85F5-548E1695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403007-808D-4057-83D3-9C65C0478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040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</Words>
  <Application>Microsoft Office PowerPoint</Application>
  <PresentationFormat>宽屏</PresentationFormat>
  <Paragraphs>4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Roboto</vt:lpstr>
      <vt:lpstr>Office 主题​​</vt:lpstr>
      <vt:lpstr>奥运会2020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滚滚滚</dc:title>
  <dc:creator>laignwen tang</dc:creator>
  <cp:lastModifiedBy>laignwen tang</cp:lastModifiedBy>
  <cp:revision>9</cp:revision>
  <dcterms:created xsi:type="dcterms:W3CDTF">2021-09-05T08:20:03Z</dcterms:created>
  <dcterms:modified xsi:type="dcterms:W3CDTF">2021-09-12T09:41:00Z</dcterms:modified>
</cp:coreProperties>
</file>