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3000-72D9-4C80-B613-523F5FCD2094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D79-78E9-49DF-A158-D875B0B8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21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3000-72D9-4C80-B613-523F5FCD2094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D79-78E9-49DF-A158-D875B0B8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3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3000-72D9-4C80-B613-523F5FCD2094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D79-78E9-49DF-A158-D875B0B8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0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3000-72D9-4C80-B613-523F5FCD2094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D79-78E9-49DF-A158-D875B0B8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4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3000-72D9-4C80-B613-523F5FCD2094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D79-78E9-49DF-A158-D875B0B8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3000-72D9-4C80-B613-523F5FCD2094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D79-78E9-49DF-A158-D875B0B8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2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3000-72D9-4C80-B613-523F5FCD2094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D79-78E9-49DF-A158-D875B0B8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3000-72D9-4C80-B613-523F5FCD2094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D79-78E9-49DF-A158-D875B0B8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4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3000-72D9-4C80-B613-523F5FCD2094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D79-78E9-49DF-A158-D875B0B8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0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3000-72D9-4C80-B613-523F5FCD2094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D79-78E9-49DF-A158-D875B0B8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8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3000-72D9-4C80-B613-523F5FCD2094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D79-78E9-49DF-A158-D875B0B8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3000-72D9-4C80-B613-523F5FCD2094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CDD79-78E9-49DF-A158-D875B0B8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67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80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诗歌成就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李白的乐府、歌行及绝句成就为最高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</a:t>
            </a:r>
            <a:r>
              <a:rPr lang="zh-CN" altLang="en-US" dirty="0"/>
              <a:t>歌行，完全打破诗歌创作的一切固有格式，空无依傍，笔法多端，达到了任随性之而变幻莫测、摇曳多姿的神奇境界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李白</a:t>
            </a:r>
            <a:r>
              <a:rPr lang="zh-CN" altLang="en-US" dirty="0"/>
              <a:t>的绝句自然明快，飘逸潇洒，能以简洁明快的语言表达出无尽的情思。</a:t>
            </a:r>
          </a:p>
        </p:txBody>
      </p:sp>
    </p:spTree>
    <p:extLst>
      <p:ext uri="{BB962C8B-B14F-4D97-AF65-F5344CB8AC3E}">
        <p14:creationId xmlns:p14="http://schemas.microsoft.com/office/powerpoint/2010/main" val="44145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人物</a:t>
            </a:r>
            <a:r>
              <a:rPr lang="zh-CN" altLang="en-US" dirty="0" smtClean="0"/>
              <a:t>生平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18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72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诗歌成就</vt:lpstr>
      <vt:lpstr>人物生平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tlw</dc:creator>
  <cp:lastModifiedBy>tlw</cp:lastModifiedBy>
  <cp:revision>7</cp:revision>
  <dcterms:created xsi:type="dcterms:W3CDTF">2021-10-15T02:30:32Z</dcterms:created>
  <dcterms:modified xsi:type="dcterms:W3CDTF">2021-10-15T02:43:16Z</dcterms:modified>
</cp:coreProperties>
</file>