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3" descr="08122114312598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3"/>
          <a:stretch/>
        </p:blipFill>
        <p:spPr bwMode="auto">
          <a:xfrm>
            <a:off x="-24245" y="0"/>
            <a:ext cx="912118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8718" y="-1179512"/>
            <a:ext cx="6627446" cy="49705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03848" y="620688"/>
            <a:ext cx="338437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6000" b="1" cap="none" spc="0" dirty="0" smtClean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幸福抽奖</a:t>
            </a:r>
            <a:endParaRPr lang="zh-CN" altLang="en-US" sz="6000" b="1" cap="none" spc="0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712" y="2996952"/>
            <a:ext cx="1692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3600" b="1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姓名</a:t>
            </a:r>
            <a:endParaRPr lang="zh-CN" altLang="en-US" sz="3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14500" y="2996952"/>
            <a:ext cx="1692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3600" b="1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工号</a:t>
            </a:r>
            <a:endParaRPr lang="zh-CN" altLang="en-US" sz="3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95736" y="3791072"/>
            <a:ext cx="3210952" cy="79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此处滚动信息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95736" y="5229200"/>
            <a:ext cx="1296144" cy="720080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sunset" dir="t"/>
          </a:scene3d>
          <a:sp3d prstMaterial="dkEdge">
            <a:bevelT/>
            <a:bevelB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50656" y="5216080"/>
            <a:ext cx="1296144" cy="72008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sunset" dir="t"/>
          </a:scene3d>
          <a:sp3d prstMaterial="dkEdge">
            <a:bevelT/>
            <a:bevelB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停止</a:t>
            </a:r>
          </a:p>
        </p:txBody>
      </p:sp>
    </p:spTree>
    <p:extLst>
      <p:ext uri="{BB962C8B-B14F-4D97-AF65-F5344CB8AC3E}">
        <p14:creationId xmlns:p14="http://schemas.microsoft.com/office/powerpoint/2010/main" val="23594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</dc:creator>
  <cp:lastModifiedBy>AutoBVT</cp:lastModifiedBy>
  <cp:revision>5</cp:revision>
  <dcterms:created xsi:type="dcterms:W3CDTF">2018-12-19T12:36:49Z</dcterms:created>
  <dcterms:modified xsi:type="dcterms:W3CDTF">2018-12-22T15:23:00Z</dcterms:modified>
</cp:coreProperties>
</file>