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2" r:id="rId4"/>
    <p:sldId id="271" r:id="rId5"/>
    <p:sldId id="278" r:id="rId6"/>
    <p:sldId id="275" r:id="rId7"/>
    <p:sldId id="274" r:id="rId8"/>
    <p:sldId id="279" r:id="rId9"/>
    <p:sldId id="280" r:id="rId10"/>
    <p:sldId id="281" r:id="rId11"/>
    <p:sldId id="282" r:id="rId12"/>
    <p:sldId id="261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1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22-Apr-15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22-Apr-15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10" name="Rounded Rectangle 9"/>
          <p:cNvSpPr/>
          <p:nvPr/>
        </p:nvSpPr>
        <p:spPr>
          <a:xfrm>
            <a:off x="-522514" y="186798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897" y="4663440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08" y="1469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ounded Rectangle 6"/>
          <p:cNvSpPr/>
          <p:nvPr/>
        </p:nvSpPr>
        <p:spPr>
          <a:xfrm>
            <a:off x="121348" y="6008146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-PB" panose="02000600000000000000" pitchFamily="2" charset="-128"/>
                <a:ea typeface="mikachan-PB" panose="02000600000000000000" pitchFamily="2" charset="-128"/>
              </a:rPr>
              <a:t>初中級</a:t>
            </a:r>
            <a:endParaRPr lang="en-US" sz="3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83372" y="2418556"/>
            <a:ext cx="3392263" cy="3753419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可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406111">
            <a:off x="128891" y="6069787"/>
            <a:ext cx="1436903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011275">
            <a:off x="117549" y="2192363"/>
            <a:ext cx="145958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Frame 26"/>
          <p:cNvSpPr/>
          <p:nvPr/>
        </p:nvSpPr>
        <p:spPr>
          <a:xfrm>
            <a:off x="8618289" y="2387027"/>
            <a:ext cx="3392263" cy="3753419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給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31596">
            <a:off x="10185828" y="6197493"/>
            <a:ext cx="1984316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(CẤP)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774161">
            <a:off x="10412242" y="2146809"/>
            <a:ext cx="169875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23267" y="2418556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給料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23267" y="3300984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時</a:t>
            </a:r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給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7617">
            <a:off x="10221223" y="58079"/>
            <a:ext cx="1708273" cy="1685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3762">
            <a:off x="234845" y="94045"/>
            <a:ext cx="2335037" cy="1711172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6723267" y="4183412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月給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635" y="251012"/>
            <a:ext cx="5042654" cy="866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atin typeface="AR ESSENCE" panose="02000000000000000000" pitchFamily="2" charset="0"/>
              </a:rPr>
              <a:t>MORE KANJIs</a:t>
            </a:r>
            <a:endParaRPr lang="en-US" sz="6000" dirty="0">
              <a:latin typeface="AR ESSEN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5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</a:t>
            </a:r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45808" y="150175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406111">
            <a:off x="160693" y="6236009"/>
            <a:ext cx="1113646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SỸ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011275">
            <a:off x="44178" y="1425126"/>
            <a:ext cx="106165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273279" y="150175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31596">
            <a:off x="11079988" y="6273445"/>
            <a:ext cx="99252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(SỰ)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774161">
            <a:off x="10847686" y="1751149"/>
            <a:ext cx="129075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7172678" y="1984798"/>
            <a:ext cx="131589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0270">
            <a:off x="1069187" y="564829"/>
            <a:ext cx="4192326" cy="1633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0142">
            <a:off x="7313275" y="217831"/>
            <a:ext cx="4252616" cy="1669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5348679" y="161473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仕事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257433" y="2497163"/>
            <a:ext cx="183642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出来事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71598" y="3370710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家事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71598" y="424556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火事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71598" y="5120420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用事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389513" y="599527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時事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5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(ĐỘNG)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39589">
            <a:off x="9028406" y="1291650"/>
            <a:ext cx="198164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2822" y="5935248"/>
            <a:ext cx="258507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はたら・く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9591">
            <a:off x="502457" y="2303497"/>
            <a:ext cx="4622613" cy="1714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32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(GIÁO)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014263">
            <a:off x="9162056" y="1446323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41625" y="428024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 rot="21140809">
            <a:off x="9302822" y="5935248"/>
            <a:ext cx="258507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おし・える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867">
            <a:off x="653397" y="2019174"/>
            <a:ext cx="4850934" cy="1859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2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(VỊNH)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 rot="21140809">
            <a:off x="9302822" y="5935248"/>
            <a:ext cx="258507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およ・ぐ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4630">
            <a:off x="281507" y="2216314"/>
            <a:ext cx="4721637" cy="1829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Rounded Rectangle 34"/>
          <p:cNvSpPr/>
          <p:nvPr/>
        </p:nvSpPr>
        <p:spPr>
          <a:xfrm>
            <a:off x="1941625" y="428024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水泳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3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え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4167">
            <a:off x="461232" y="2403084"/>
            <a:ext cx="4537822" cy="1733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Rounded Rectangle 33"/>
          <p:cNvSpPr/>
          <p:nvPr/>
        </p:nvSpPr>
        <p:spPr>
          <a:xfrm>
            <a:off x="1941625" y="4226457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英語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26095" y="513488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英国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919023" y="6044964"/>
            <a:ext cx="1882012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英会話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145808" y="150175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406111">
            <a:off x="159566" y="6255058"/>
            <a:ext cx="1436903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1011275">
            <a:off x="41267" y="1391219"/>
            <a:ext cx="145958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うん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273279" y="150175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1131596">
            <a:off x="10185828" y="6197493"/>
            <a:ext cx="1984316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(CHUYỂN)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 rot="774161">
            <a:off x="10847686" y="1751149"/>
            <a:ext cx="129075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429938">
            <a:off x="6426942" y="6045293"/>
            <a:ext cx="216176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ころ・ぶ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48679" y="161473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運転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48679" y="2497163"/>
            <a:ext cx="1653934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好運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 rot="21011275">
            <a:off x="3421861" y="6130418"/>
            <a:ext cx="210017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はこ・ぶ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3819">
            <a:off x="1316518" y="254887"/>
            <a:ext cx="4197984" cy="1556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467">
            <a:off x="7222477" y="272778"/>
            <a:ext cx="4501603" cy="1745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80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0" grpId="0" animBg="1"/>
      <p:bldP spid="5" grpId="0" animBg="1"/>
      <p:bldP spid="31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(PHƯƠNG)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0472" y="427570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～方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4942" y="5184125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地方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25507" y="5184125"/>
            <a:ext cx="1615168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方言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 rot="21178143">
            <a:off x="5030099" y="1457056"/>
            <a:ext cx="160685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かた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8782">
            <a:off x="429866" y="1998290"/>
            <a:ext cx="4658892" cy="1784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2641037" y="427570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夕方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3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(LƯU)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5059" y="17710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仕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47278" y="174924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04320" y="17492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働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96539" y="17492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88758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泳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80977" y="211163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英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73279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運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30238" y="211162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転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22457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方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479416" y="211161"/>
            <a:ext cx="966486" cy="9426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7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留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0472" y="4275701"/>
            <a:ext cx="1608096" cy="772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留学</a:t>
            </a:r>
            <a:endParaRPr lang="en-US" sz="40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9682">
            <a:off x="419173" y="1901430"/>
            <a:ext cx="4669585" cy="18382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39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245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HGMaruGothicMPRO</vt:lpstr>
      <vt:lpstr>mikachan-PB</vt:lpstr>
      <vt:lpstr>NtMotoyaKyotai</vt:lpstr>
      <vt:lpstr>AR ESSENCE</vt:lpstr>
      <vt:lpstr>Arial</vt:lpstr>
      <vt:lpstr>Arial Rounded MT Bold</vt:lpstr>
      <vt:lpstr>Euphemia</vt:lpstr>
      <vt:lpstr>Plantagenet Cherokee</vt:lpstr>
      <vt:lpstr>Tahoma</vt:lpstr>
      <vt:lpstr>Wingdings</vt:lpstr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2015-04-22T07:20:30Z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