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6" r:id="rId3"/>
    <p:sldId id="274" r:id="rId4"/>
    <p:sldId id="276" r:id="rId5"/>
    <p:sldId id="277" r:id="rId6"/>
    <p:sldId id="278" r:id="rId7"/>
    <p:sldId id="279" r:id="rId8"/>
    <p:sldId id="275" r:id="rId9"/>
    <p:sldId id="280" r:id="rId10"/>
    <p:sldId id="281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en-US" smtClean="0"/>
              <a:t>22-May-15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en-US" smtClean="0"/>
              <a:t>22-May-15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reeform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7" name="Freeform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reeform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Freeform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reeform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3" name="Freeform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en-US" smtClean="0"/>
              <a:t>22-May-15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en-US" smtClean="0"/>
              <a:t>22-May-15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en-US" smtClean="0"/>
              <a:t>22-May-15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reeform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en-US" smtClean="0"/>
              <a:t>22-May-15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en-US" smtClean="0"/>
              <a:t>22-May-15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en-US" smtClean="0"/>
              <a:t>22-May-15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en-US" smtClean="0"/>
              <a:t>22-May-15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en-US" smtClean="0"/>
              <a:t>22-May-15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reeform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en-US" smtClean="0"/>
              <a:t>22-May-15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reeform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reeform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reeform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reeform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en-US" smtClean="0"/>
              <a:t>22-May-15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422" y="130154"/>
            <a:ext cx="175742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初中級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3109912" y="4190999"/>
            <a:ext cx="6019799" cy="762000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LESSON 3</a:t>
            </a:r>
            <a:endParaRPr lang="en-US" dirty="0"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1759904"/>
            <a:ext cx="9144000" cy="2667000"/>
          </a:xfrm>
        </p:spPr>
        <p:txBody>
          <a:bodyPr>
            <a:noAutofit/>
          </a:bodyPr>
          <a:lstStyle/>
          <a:p>
            <a:pPr algn="ctr"/>
            <a:r>
              <a:rPr lang="ja-JP" altLang="en-US" sz="23900" b="1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漢字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86212" cy="1034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5920289" y="147856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76745" y="6388441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861815">
            <a:off x="9444350" y="1435390"/>
            <a:ext cx="193716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1033761">
            <a:off x="9547494" y="5634633"/>
            <a:ext cx="2645673" cy="1013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すす・む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すす・め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8280">
            <a:off x="730169" y="2200155"/>
            <a:ext cx="4935638" cy="18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501934" y="4279212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進歩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67732" y="4279212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先進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67732" y="5108234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前進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40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13934" y="1388756"/>
            <a:ext cx="9402095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試験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0929267">
            <a:off x="1195883" y="1395329"/>
            <a:ext cx="118179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 rot="21389966">
            <a:off x="64317" y="5758128"/>
            <a:ext cx="3332796" cy="999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こころ・みる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ため・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50660" y="637801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(THÍ)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(NGHIỆM)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4639">
            <a:off x="2471012" y="691431"/>
            <a:ext cx="3925701" cy="1467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2761">
            <a:off x="6706585" y="408065"/>
            <a:ext cx="4095298" cy="161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 rot="742300">
            <a:off x="10573077" y="1461685"/>
            <a:ext cx="162694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382" y="243830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用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379" y="3275514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体験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2" grpId="0" animBg="1"/>
      <p:bldP spid="4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13934" y="1388756"/>
            <a:ext cx="9402095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0929267">
            <a:off x="1194627" y="1382506"/>
            <a:ext cx="131406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50660" y="637801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(TỐT)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(NGHIỆP)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742300">
            <a:off x="10573077" y="1461685"/>
            <a:ext cx="162694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ぎょう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9600">
            <a:off x="6517395" y="479607"/>
            <a:ext cx="4186991" cy="1634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4128">
            <a:off x="2455977" y="802143"/>
            <a:ext cx="3975404" cy="1498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32211" y="223849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大卒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211" y="3112120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新卒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211" y="398574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業界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211" y="4859370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事業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13934" y="1388756"/>
            <a:ext cx="9402095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0929267">
            <a:off x="1194510" y="1381304"/>
            <a:ext cx="132647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50660" y="637801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(THUYẾT)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(MINH)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742300">
            <a:off x="10573077" y="1461685"/>
            <a:ext cx="162694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 rot="21389966">
            <a:off x="9621087" y="5920414"/>
            <a:ext cx="2558340" cy="6086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あか・るい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8389">
            <a:off x="2728545" y="537801"/>
            <a:ext cx="4214559" cy="160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5030">
            <a:off x="7267389" y="493270"/>
            <a:ext cx="3955511" cy="1459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2403" y="223849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小説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403" y="436395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明日</a:t>
            </a:r>
            <a:endParaRPr lang="en-US" sz="4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98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13934" y="1388756"/>
            <a:ext cx="9402095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0929267">
            <a:off x="1195122" y="1387555"/>
            <a:ext cx="12619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しゃ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50660" y="637801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(TẢ)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(CHÂN)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742300">
            <a:off x="10721529" y="1477775"/>
            <a:ext cx="147674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0508">
            <a:off x="2614526" y="769398"/>
            <a:ext cx="3751449" cy="1436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7489">
            <a:off x="7148645" y="550747"/>
            <a:ext cx="3678264" cy="1440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3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3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5920289" y="147856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76745" y="6388441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(NGUYỆN)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861815">
            <a:off x="9444350" y="1435390"/>
            <a:ext cx="193716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がん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1033761">
            <a:off x="9581511" y="6046751"/>
            <a:ext cx="2645673" cy="5983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ねが・う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35730" y="2837972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願書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6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4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5920289" y="147856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76745" y="6388441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(BỘ)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861815">
            <a:off x="9444350" y="1435390"/>
            <a:ext cx="193716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ぶ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1404">
            <a:off x="644081" y="2062682"/>
            <a:ext cx="4833004" cy="184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38643" y="421865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部族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28977" y="5078554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部長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28977" y="5938453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部品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36200" y="421865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～部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36200" y="5078554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中部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4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18" grpId="0" animBg="1"/>
      <p:bldP spid="19" grpId="0" animBg="1"/>
      <p:bldP spid="22" grpId="0" animBg="1"/>
      <p:bldP spid="2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5920289" y="147856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76745" y="6388441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(KHOA)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861815">
            <a:off x="9444350" y="1435390"/>
            <a:ext cx="193716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8643" y="16552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試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44053" y="163349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験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0583" y="16334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卒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71780" y="16334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業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88762" y="18801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説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5752" y="199588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明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117026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127684" y="199587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真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27308" y="20537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願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149543" y="19958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部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211" y="158146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進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77567" y="199585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02443" y="2650248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科学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67732" y="2650248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学科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67732" y="3564648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外</a:t>
            </a:r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科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0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第1３課 [LESSON 13]&amp;quot;&quot;/&gt;&lt;property id=&quot;20307&quot; value=&quot;266&quot;/&gt;&lt;/object&gt;&lt;object type=&quot;3&quot; unique_id=&quot;10004&quot;&gt;&lt;property id=&quot;20148&quot; value=&quot;5&quot;/&gt;&lt;property id=&quot;20300&quot; value=&quot;Slide 2&quot;/&gt;&lt;property id=&quot;20307&quot; value=&quot;273&quot;/&gt;&lt;/object&gt;&lt;object type=&quot;3&quot; unique_id=&quot;10005&quot;&gt;&lt;property id=&quot;20148&quot; value=&quot;5&quot;/&gt;&lt;property id=&quot;20300&quot; value=&quot;Slide 3&quot;/&gt;&lt;property id=&quot;20307&quot; value=&quot;267&quot;/&gt;&lt;/object&gt;&lt;object type=&quot;3&quot; unique_id=&quot;10006&quot;&gt;&lt;property id=&quot;20148&quot; value=&quot;5&quot;/&gt;&lt;property id=&quot;20300&quot; value=&quot;Slide 4&quot;/&gt;&lt;property id=&quot;20307&quot; value=&quot;276&quot;/&gt;&lt;/object&gt;&lt;object type=&quot;3&quot; unique_id=&quot;10007&quot;&gt;&lt;property id=&quot;20148&quot; value=&quot;5&quot;/&gt;&lt;property id=&quot;20300&quot; value=&quot;Slide 5&quot;/&gt;&lt;property id=&quot;20307&quot; value=&quot;277&quot;/&gt;&lt;/object&gt;&lt;object type=&quot;3&quot; unique_id=&quot;10008&quot;&gt;&lt;property id=&quot;20148&quot; value=&quot;5&quot;/&gt;&lt;property id=&quot;20300&quot; value=&quot;Slide 6&quot;/&gt;&lt;property id=&quot;20307&quot; value=&quot;292&quot;/&gt;&lt;/object&gt;&lt;object type=&quot;3&quot; unique_id=&quot;10009&quot;&gt;&lt;property id=&quot;20148&quot; value=&quot;5&quot;/&gt;&lt;property id=&quot;20300&quot; value=&quot;Slide 7&quot;/&gt;&lt;property id=&quot;20307&quot; value=&quot;293&quot;/&gt;&lt;/object&gt;&lt;object type=&quot;3&quot; unique_id=&quot;10010&quot;&gt;&lt;property id=&quot;20148&quot; value=&quot;5&quot;/&gt;&lt;property id=&quot;20300&quot; value=&quot;Slide 8&quot;/&gt;&lt;property id=&quot;20307&quot; value=&quot;278&quot;/&gt;&lt;/object&gt;&lt;object type=&quot;3&quot; unique_id=&quot;10011&quot;&gt;&lt;property id=&quot;20148&quot; value=&quot;5&quot;/&gt;&lt;property id=&quot;20300&quot; value=&quot;Slide 9&quot;/&gt;&lt;property id=&quot;20307&quot; value=&quot;279&quot;/&gt;&lt;/object&gt;&lt;object type=&quot;3&quot; unique_id=&quot;10012&quot;&gt;&lt;property id=&quot;20148&quot; value=&quot;5&quot;/&gt;&lt;property id=&quot;20300&quot; value=&quot;Slide 10&quot;/&gt;&lt;property id=&quot;20307&quot; value=&quot;290&quot;/&gt;&lt;/object&gt;&lt;object type=&quot;3&quot; unique_id=&quot;10013&quot;&gt;&lt;property id=&quot;20148&quot; value=&quot;5&quot;/&gt;&lt;property id=&quot;20300&quot; value=&quot;Slide 11&quot;/&gt;&lt;property id=&quot;20307&quot; value=&quot;280&quot;/&gt;&lt;/object&gt;&lt;object type=&quot;3&quot; unique_id=&quot;10014&quot;&gt;&lt;property id=&quot;20148&quot; value=&quot;5&quot;/&gt;&lt;property id=&quot;20300&quot; value=&quot;Slide 12&quot;/&gt;&lt;property id=&quot;20307&quot; value=&quot;281&quot;/&gt;&lt;/object&gt;&lt;object type=&quot;3&quot; unique_id=&quot;10015&quot;&gt;&lt;property id=&quot;20148&quot; value=&quot;5&quot;/&gt;&lt;property id=&quot;20300&quot; value=&quot;Slide 13&quot;/&gt;&lt;property id=&quot;20307&quot; value=&quot;291&quot;/&gt;&lt;/object&gt;&lt;object type=&quot;3&quot; unique_id=&quot;10016&quot;&gt;&lt;property id=&quot;20148&quot; value=&quot;5&quot;/&gt;&lt;property id=&quot;20300&quot; value=&quot;Slide 14&quot;/&gt;&lt;property id=&quot;20307&quot; value=&quot;282&quot;/&gt;&lt;/object&gt;&lt;object type=&quot;3&quot; unique_id=&quot;10017&quot;&gt;&lt;property id=&quot;20148&quot; value=&quot;5&quot;/&gt;&lt;property id=&quot;20300&quot; value=&quot;Slide 15 - &amp;quot;関連語学習 【１３回目】&amp;quot;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 - &amp;quot;漢字 【３回目】&amp;quot;&quot;/&gt;&lt;property id=&quot;20307&quot; value=&quot;284&quot;/&gt;&lt;/object&gt;&lt;object type=&quot;3&quot; unique_id=&quot;10020&quot;&gt;&lt;property id=&quot;20148&quot; value=&quot;5&quot;/&gt;&lt;property id=&quot;20300&quot; value=&quot;Slide 18&quot;/&gt;&lt;property id=&quot;20307&quot; value=&quot;274&quot;/&gt;&lt;/object&gt;&lt;object type=&quot;3&quot; unique_id=&quot;10021&quot;&gt;&lt;property id=&quot;20148&quot; value=&quot;5&quot;/&gt;&lt;property id=&quot;20300&quot; value=&quot;Slide 19&quot;/&gt;&lt;property id=&quot;20307&quot; value=&quot;285&quot;/&gt;&lt;/object&gt;&lt;object type=&quot;3&quot; unique_id=&quot;10022&quot;&gt;&lt;property id=&quot;20148&quot; value=&quot;5&quot;/&gt;&lt;property id=&quot;20300&quot; value=&quot;Slide 20&quot;/&gt;&lt;property id=&quot;20307&quot; value=&quot;286&quot;/&gt;&lt;/object&gt;&lt;object type=&quot;3&quot; unique_id=&quot;10023&quot;&gt;&lt;property id=&quot;20148&quot; value=&quot;5&quot;/&gt;&lt;property id=&quot;20300&quot; value=&quot;Slide 21&quot;/&gt;&lt;property id=&quot;20307&quot; value=&quot;287&quot;/&gt;&lt;/object&gt;&lt;object type=&quot;3&quot; unique_id=&quot;10024&quot;&gt;&lt;property id=&quot;20148&quot; value=&quot;5&quot;/&gt;&lt;property id=&quot;20300&quot; value=&quot;Slide 22 - &amp;quot;問題確認 【１３回目】&amp;quot;&quot;/&gt;&lt;property id=&quot;20307&quot; value=&quot;283&quot;/&gt;&lt;/object&gt;&lt;/object&gt;&lt;object type=&quot;8&quot; unique_id=&quot;1004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FLOWERS 16X9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Purple flowers on blue (widescreen)</Template>
  <TotalTime>0</TotalTime>
  <Words>241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HGSeikaishotaiPRO</vt:lpstr>
      <vt:lpstr>mikachan-PB</vt:lpstr>
      <vt:lpstr>NtMotoyaKyotai</vt:lpstr>
      <vt:lpstr>Arial</vt:lpstr>
      <vt:lpstr>Century Schoolbook</vt:lpstr>
      <vt:lpstr>Tahoma</vt:lpstr>
      <vt:lpstr>FLOWERS 16X9</vt:lpstr>
      <vt:lpstr>漢字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2013-04-10T08:27:37Z</dcterms:created>
  <dcterms:modified xsi:type="dcterms:W3CDTF">2015-05-22T07:46:04Z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