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64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266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howGuides="1">
      <p:cViewPr varScale="1">
        <p:scale>
          <a:sx n="64" d="100"/>
          <a:sy n="64" d="100"/>
        </p:scale>
        <p:origin x="36" y="31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16-Apr-15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16-Apr-15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16-Apr-15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16-Apr-15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16-Apr-15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16-Apr-15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16-Apr-15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16-Apr-15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16-Apr-15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16-Apr-15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16-Apr-15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16-Apr-15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i="0" u="none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37012" y="564407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75413" y="4113036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4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81" y="50801"/>
            <a:ext cx="2297269" cy="513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4"/>
          <p:cNvSpPr/>
          <p:nvPr/>
        </p:nvSpPr>
        <p:spPr>
          <a:xfrm>
            <a:off x="10361612" y="6095999"/>
            <a:ext cx="1785256" cy="7566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B" panose="02000600000000000000" pitchFamily="2" charset="-128"/>
                <a:ea typeface="mikachan-PB" panose="02000600000000000000" pitchFamily="2" charset="-128"/>
              </a:rPr>
              <a:t>初中級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無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(VÔ)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367681" y="1380489"/>
            <a:ext cx="20668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む／ぶ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270009" y="5909675"/>
            <a:ext cx="2895536" cy="58141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な・い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38643" y="16552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所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044053" y="163349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民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60583" y="163348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役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071780" y="16334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知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088762" y="188014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問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05752" y="199588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合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117026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定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127684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員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127308" y="205373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無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149543" y="199586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集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211" y="158146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住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1177567" y="199585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85973">
            <a:off x="379412" y="2286000"/>
            <a:ext cx="5091113" cy="19557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90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集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(TẬP)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367681" y="1380489"/>
            <a:ext cx="20668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しゅう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270009" y="5716900"/>
            <a:ext cx="2895536" cy="96697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あ</a:t>
            </a:r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つ</a:t>
            </a:r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・まる</a:t>
            </a:r>
            <a:endParaRPr lang="en-US" altLang="ja-JP" sz="3599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あつ・め</a:t>
            </a:r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る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38643" y="16552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所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044053" y="163349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民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60583" y="163348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役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071780" y="16334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知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088762" y="188014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問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05752" y="199588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合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117026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定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127684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員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127308" y="205373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無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149543" y="199586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集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211" y="158146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住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1177567" y="199585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05648">
            <a:off x="515453" y="2286000"/>
            <a:ext cx="4930589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3690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友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(HỮU)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367681" y="1380489"/>
            <a:ext cx="20668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ゆ</a:t>
            </a:r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296737" y="6116509"/>
            <a:ext cx="1496431" cy="65915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とも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38643" y="16552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所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044053" y="163349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民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60583" y="163348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役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071780" y="16334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知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088762" y="188014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問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05752" y="199588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合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117026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定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127684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員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127308" y="205373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無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149543" y="199586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集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211" y="158146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住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1177567" y="199585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8353">
            <a:off x="515454" y="2122304"/>
            <a:ext cx="4664558" cy="18672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8707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1038643" y="16552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所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44053" y="163349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民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60583" y="163348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役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71780" y="16334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知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088762" y="188014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問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05752" y="199588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合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117026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定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127684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員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127308" y="205373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無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149543" y="199586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集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2211" y="158146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住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1177567" y="199585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Frame 31"/>
          <p:cNvSpPr/>
          <p:nvPr/>
        </p:nvSpPr>
        <p:spPr>
          <a:xfrm>
            <a:off x="1713934" y="1388756"/>
            <a:ext cx="9402095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住所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 rot="20929267">
            <a:off x="744490" y="1439504"/>
            <a:ext cx="163750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じゅう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 rot="21389966">
            <a:off x="1085951" y="6028413"/>
            <a:ext cx="1873747" cy="52148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す・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む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50660" y="6378016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(TRÚ)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23692" y="6336556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(SỞ)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 rot="742300">
            <a:off x="10940909" y="1501552"/>
            <a:ext cx="125478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しょ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 rot="442415">
            <a:off x="10300905" y="6071425"/>
            <a:ext cx="1873747" cy="52148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ところ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2212">
            <a:off x="2398896" y="511960"/>
            <a:ext cx="4077213" cy="1543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5690">
            <a:off x="7133775" y="521377"/>
            <a:ext cx="4004609" cy="1510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254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民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(DÂN)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367681" y="1380489"/>
            <a:ext cx="20668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み</a:t>
            </a:r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38643" y="16552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所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044053" y="163349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民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60583" y="163348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役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071780" y="16334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知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088762" y="188014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問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05752" y="199588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合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117026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定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127684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員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127308" y="205373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無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149543" y="199586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集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211" y="158146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住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1177567" y="199585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3438">
            <a:off x="419658" y="1971256"/>
            <a:ext cx="5024734" cy="1882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3496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役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(DỊCH)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367681" y="1380489"/>
            <a:ext cx="20668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やく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38643" y="16552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所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044053" y="163349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民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60583" y="163348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役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071780" y="16334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知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088762" y="188014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問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05752" y="199588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合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117026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定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127684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員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127308" y="205373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無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149543" y="199586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集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211" y="158146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住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1177567" y="199585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5991">
            <a:off x="385283" y="2002906"/>
            <a:ext cx="5105400" cy="18836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809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知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(TRI)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367681" y="1380489"/>
            <a:ext cx="20668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ち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270192" y="5571836"/>
            <a:ext cx="2573726" cy="106381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し・る</a:t>
            </a:r>
            <a:endParaRPr lang="en-US" altLang="ja-JP" sz="3599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し・らせる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38643" y="16552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所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044053" y="163349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民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60583" y="163348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役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071780" y="16334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知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088762" y="188014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問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05752" y="199588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合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117026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定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127684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員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127308" y="205373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無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149543" y="199586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集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211" y="158146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住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1177567" y="199585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7568">
            <a:off x="534151" y="2291637"/>
            <a:ext cx="4554611" cy="1685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0177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問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(VẤN)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367681" y="1380489"/>
            <a:ext cx="20668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もん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462384" y="5932613"/>
            <a:ext cx="2169373" cy="58141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と・う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38643" y="16552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所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044053" y="163349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民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60583" y="163348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役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071780" y="16334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知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088762" y="188014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問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05752" y="199588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合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117026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定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127684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員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127308" y="205373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無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149543" y="199586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集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211" y="158146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住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1177567" y="199585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9849">
            <a:off x="476825" y="2362200"/>
            <a:ext cx="4810125" cy="1937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9117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合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(HỢP)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367681" y="1380489"/>
            <a:ext cx="20668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ごう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462384" y="5932613"/>
            <a:ext cx="2169373" cy="58141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あ</a:t>
            </a:r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・う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38643" y="16552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所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044053" y="163349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民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60583" y="163348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役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071780" y="16334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知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088762" y="188014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問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05752" y="199588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合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117026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定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127684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員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127308" y="205373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無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149543" y="199586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集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211" y="158146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住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1177567" y="199585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3524">
            <a:off x="379412" y="2286000"/>
            <a:ext cx="4786313" cy="18167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418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定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(ĐỊNH)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367681" y="1380489"/>
            <a:ext cx="20668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てい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270009" y="5909675"/>
            <a:ext cx="2895536" cy="58141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さだ・める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38643" y="16552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所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044053" y="163349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民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60583" y="163348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役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071780" y="16334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知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088762" y="188014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問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05752" y="199588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合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117026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定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127684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員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127308" y="205373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無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149543" y="199586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集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211" y="158146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住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1177567" y="199585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31230">
            <a:off x="455612" y="2100203"/>
            <a:ext cx="4787467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5609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員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(VIÊN)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367681" y="1380489"/>
            <a:ext cx="20668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38643" y="16552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所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044053" y="163349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民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60583" y="163348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役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071780" y="16334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知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088762" y="188014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問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05752" y="199588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合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117026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定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127684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員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127308" y="205373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無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149543" y="199586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集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211" y="158146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住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1177567" y="199585"/>
            <a:ext cx="966486" cy="9426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0661">
            <a:off x="684211" y="2099581"/>
            <a:ext cx="4568835" cy="1786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8978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8&quot; unique_id=&quot;10588&quot;&gt;&lt;/object&gt;&lt;object type=&quot;2&quot; unique_id=&quot;10589&quot;&gt;&lt;object type=&quot;3&quot; unique_id=&quot;10590&quot;&gt;&lt;property id=&quot;20148&quot; value=&quot;5&quot;/&gt;&lt;property id=&quot;20300&quot; value=&quot;Slide 1&quot;/&gt;&lt;property id=&quot;20307&quot; value=&quot;264&quot;/&gt;&lt;/object&gt;&lt;object type=&quot;3&quot; unique_id=&quot;10592&quot;&gt;&lt;property id=&quot;20148&quot; value=&quot;5&quot;/&gt;&lt;property id=&quot;20300&quot; value=&quot;Slide 11&quot;/&gt;&lt;property id=&quot;20307&quot; value=&quot;266&quot;/&gt;&lt;/object&gt;&lt;object type=&quot;3&quot; unique_id=&quot;11498&quot;&gt;&lt;property id=&quot;20148&quot; value=&quot;5&quot;/&gt;&lt;property id=&quot;20300&quot; value=&quot;Slide 6&quot;/&gt;&lt;property id=&quot;20307&quot; value=&quot;285&quot;/&gt;&lt;/object&gt;&lt;object type=&quot;3&quot; unique_id=&quot;33708&quot;&gt;&lt;property id=&quot;20148&quot; value=&quot;5&quot;/&gt;&lt;property id=&quot;20300&quot; value=&quot;Slide 2&quot;/&gt;&lt;property id=&quot;20307&quot; value=&quot;293&quot;/&gt;&lt;/object&gt;&lt;object type=&quot;3&quot; unique_id=&quot;33709&quot;&gt;&lt;property id=&quot;20148&quot; value=&quot;5&quot;/&gt;&lt;property id=&quot;20300&quot; value=&quot;Slide 3&quot;/&gt;&lt;property id=&quot;20307&quot; value=&quot;291&quot;/&gt;&lt;/object&gt;&lt;object type=&quot;3&quot; unique_id=&quot;33710&quot;&gt;&lt;property id=&quot;20148&quot; value=&quot;5&quot;/&gt;&lt;property id=&quot;20300&quot; value=&quot;Slide 4&quot;/&gt;&lt;property id=&quot;20307&quot; value=&quot;286&quot;/&gt;&lt;/object&gt;&lt;object type=&quot;3&quot; unique_id=&quot;33711&quot;&gt;&lt;property id=&quot;20148&quot; value=&quot;5&quot;/&gt;&lt;property id=&quot;20300&quot; value=&quot;Slide 5&quot;/&gt;&lt;property id=&quot;20307&quot; value=&quot;292&quot;/&gt;&lt;/object&gt;&lt;object type=&quot;3&quot; unique_id=&quot;33712&quot;&gt;&lt;property id=&quot;20148&quot; value=&quot;5&quot;/&gt;&lt;property id=&quot;20300&quot; value=&quot;Slide 7&quot;/&gt;&lt;property id=&quot;20307&quot; value=&quot;294&quot;/&gt;&lt;/object&gt;&lt;object type=&quot;3&quot; unique_id=&quot;33713&quot;&gt;&lt;property id=&quot;20148&quot; value=&quot;5&quot;/&gt;&lt;property id=&quot;20300&quot; value=&quot;Slide 8&quot;/&gt;&lt;property id=&quot;20307&quot; value=&quot;295&quot;/&gt;&lt;/object&gt;&lt;object type=&quot;3&quot; unique_id=&quot;33714&quot;&gt;&lt;property id=&quot;20148&quot; value=&quot;5&quot;/&gt;&lt;property id=&quot;20300&quot; value=&quot;Slide 9&quot;/&gt;&lt;property id=&quot;20307&quot; value=&quot;296&quot;/&gt;&lt;/object&gt;&lt;object type=&quot;3&quot; unique_id=&quot;33715&quot;&gt;&lt;property id=&quot;20148&quot; value=&quot;5&quot;/&gt;&lt;property id=&quot;20300&quot; value=&quot;Slide 10&quot;/&gt;&lt;property id=&quot;20307&quot; value=&quot;29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253</Words>
  <Application>Microsoft Office PowerPoint</Application>
  <PresentationFormat>Custom</PresentationFormat>
  <Paragraphs>181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HGMaruGothicMPRO</vt:lpstr>
      <vt:lpstr>mikachan-PB</vt:lpstr>
      <vt:lpstr>ＭＳ ゴシック</vt:lpstr>
      <vt:lpstr>NtMotoyaKyotai</vt:lpstr>
      <vt:lpstr>Arial</vt:lpstr>
      <vt:lpstr>Arial Rounded MT Bold</vt:lpstr>
      <vt:lpstr>Century Gothic</vt:lpstr>
      <vt:lpstr>Tahoma</vt:lpstr>
      <vt:lpstr>Books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2014-08-29T17:51:52Z</dcterms:created>
  <dcterms:modified xsi:type="dcterms:W3CDTF">2015-04-16T09:25:05Z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