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8" r:id="rId4"/>
    <p:sldId id="269" r:id="rId5"/>
    <p:sldId id="270" r:id="rId6"/>
    <p:sldId id="271" r:id="rId7"/>
    <p:sldId id="272" r:id="rId8"/>
    <p:sldId id="260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2" y="-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23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55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99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65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16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15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87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49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6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92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2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53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618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8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72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1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22-Apr-15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22-Apr-15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0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3712" y="-756394"/>
            <a:ext cx="10091888" cy="6064994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7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518" y="3543300"/>
            <a:ext cx="4609982" cy="2256751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5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9632548" y="5321782"/>
            <a:ext cx="2725838" cy="1374101"/>
          </a:xfrm>
          <a:prstGeom prst="roundRect">
            <a:avLst/>
          </a:prstGeom>
          <a:noFill/>
          <a:ln>
            <a:noFill/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B" panose="02000600000000000000" pitchFamily="2" charset="-128"/>
                <a:ea typeface="mikachan-PB" panose="02000600000000000000" pitchFamily="2" charset="-128"/>
              </a:rPr>
              <a:t>初中級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(TIÊU)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16229" y="5563716"/>
            <a:ext cx="2738931" cy="110604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き・える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け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2914">
            <a:off x="6193815" y="2129046"/>
            <a:ext cx="5467303" cy="20732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26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(TÀN)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ざ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21075" y="5636170"/>
            <a:ext cx="2738931" cy="103326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のこ・る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のこ・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5106">
            <a:off x="6465291" y="2377828"/>
            <a:ext cx="5415850" cy="2071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363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83372" y="2418556"/>
            <a:ext cx="3392263" cy="3753419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3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各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406111">
            <a:off x="128891" y="6069787"/>
            <a:ext cx="1436903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1011275">
            <a:off x="117549" y="2192363"/>
            <a:ext cx="145958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Frame 26"/>
          <p:cNvSpPr/>
          <p:nvPr/>
        </p:nvSpPr>
        <p:spPr>
          <a:xfrm>
            <a:off x="8618289" y="2387027"/>
            <a:ext cx="3392263" cy="3753419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3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証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1131596">
            <a:off x="10185828" y="6197493"/>
            <a:ext cx="1984316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(CHỨNG)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 rot="774161">
            <a:off x="10412242" y="2146809"/>
            <a:ext cx="169875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7617">
            <a:off x="10221223" y="58079"/>
            <a:ext cx="1708273" cy="1685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3762">
            <a:off x="234845" y="94045"/>
            <a:ext cx="2335037" cy="1711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3575635" y="251012"/>
            <a:ext cx="5042654" cy="8665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latin typeface="AR ESSENCE" panose="02000000000000000000" pitchFamily="2" charset="0"/>
              </a:rPr>
              <a:t>MORE KANJIs</a:t>
            </a:r>
            <a:endParaRPr lang="en-US" sz="6000" dirty="0">
              <a:latin typeface="AR ESSENCE" panose="02000000000000000000" pitchFamily="2" charset="0"/>
            </a:endParaRPr>
          </a:p>
        </p:txBody>
      </p:sp>
      <p:sp>
        <p:nvSpPr>
          <p:cNvPr id="14" name="Frame 13"/>
          <p:cNvSpPr/>
          <p:nvPr/>
        </p:nvSpPr>
        <p:spPr>
          <a:xfrm>
            <a:off x="4403564" y="2387026"/>
            <a:ext cx="3392263" cy="3753419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3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停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04804" y="6116633"/>
            <a:ext cx="1984316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(ĐÌNH)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96407">
            <a:off x="5167932" y="2058881"/>
            <a:ext cx="169875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566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14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(CẤP)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237161" y="600887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いそ・ぐ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9335">
            <a:off x="324749" y="1960763"/>
            <a:ext cx="5097704" cy="1906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4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(ĐẶC)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9417">
            <a:off x="176994" y="1684442"/>
            <a:ext cx="5473981" cy="2115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73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(TUYẾN)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(HỒI)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201008" y="5587926"/>
            <a:ext cx="2198076" cy="103365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まわ・る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まわ・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7706">
            <a:off x="196216" y="2076556"/>
            <a:ext cx="5226237" cy="1954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352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(TRÌ)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188213" y="5438945"/>
            <a:ext cx="2974976" cy="111701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おそ・い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おく・れ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1787">
            <a:off x="278170" y="1960016"/>
            <a:ext cx="5013606" cy="1864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16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(KIẾN)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ぼう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わす・れる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3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(ĐÃI)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7970">
            <a:off x="6266042" y="2011320"/>
            <a:ext cx="5437416" cy="1985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77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(THỦ)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と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20914" y="18465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9891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特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66419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59320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64921" y="21108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965993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忘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58894" y="1954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959966" y="18275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取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17738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927467" y="19912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894968" y="21017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3181">
            <a:off x="6274514" y="2131548"/>
            <a:ext cx="5392021" cy="1960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60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2&quot;&gt;&lt;property id=&quot;20148&quot; value=&quot;5&quot;/&gt;&lt;property id=&quot;20300&quot; value=&quot;Slide 3&quot;/&gt;&lt;property id=&quot;20307&quot; value=&quot;266&quot;/&gt;&lt;/object&gt;&lt;object type=&quot;3&quot; unique_id=&quot;33809&quot;&gt;&lt;property id=&quot;20148&quot; value=&quot;5&quot;/&gt;&lt;property id=&quot;20300&quot; value=&quot;Slide 1&quot;/&gt;&lt;property id=&quot;20307&quot; value=&quot;256&quot;/&gt;&lt;/object&gt;&lt;object type=&quot;3&quot; unique_id=&quot;33810&quot;&gt;&lt;property id=&quot;20148&quot; value=&quot;5&quot;/&gt;&lt;property id=&quot;20300&quot; value=&quot;Slide 2&quot;/&gt;&lt;property id=&quot;20307&quot; value=&quot;268&quot;/&gt;&lt;/object&gt;&lt;object type=&quot;3&quot; unique_id=&quot;33811&quot;&gt;&lt;property id=&quot;20148&quot; value=&quot;5&quot;/&gt;&lt;property id=&quot;20300&quot; value=&quot;Slide 4&quot;/&gt;&lt;property id=&quot;20307&quot; value=&quot;272&quot;/&gt;&lt;/object&gt;&lt;object type=&quot;3&quot; unique_id=&quot;33812&quot;&gt;&lt;property id=&quot;20148&quot; value=&quot;5&quot;/&gt;&lt;property id=&quot;20300&quot; value=&quot;Slide 5&quot;/&gt;&lt;property id=&quot;20307&quot; value=&quot;273&quot;/&gt;&lt;/object&gt;&lt;object type=&quot;3&quot; unique_id=&quot;33813&quot;&gt;&lt;property id=&quot;20148&quot; value=&quot;5&quot;/&gt;&lt;property id=&quot;20300&quot; value=&quot;Slide 6&quot;/&gt;&lt;property id=&quot;20307&quot; value=&quot;271&quot;/&gt;&lt;/object&gt;&lt;object type=&quot;3&quot; unique_id=&quot;33814&quot;&gt;&lt;property id=&quot;20148&quot; value=&quot;5&quot;/&gt;&lt;property id=&quot;20300&quot; value=&quot;Slide 7&quot;/&gt;&lt;property id=&quot;20307&quot; value=&quot;260&quot;/&gt;&lt;/object&gt;&lt;object type=&quot;3&quot; unique_id=&quot;33815&quot;&gt;&lt;property id=&quot;20148&quot; value=&quot;5&quot;/&gt;&lt;property id=&quot;20300&quot; value=&quot;Slide 8&quot;/&gt;&lt;property id=&quot;20307&quot; value=&quot;274&quot;/&gt;&lt;/object&gt;&lt;object type=&quot;3&quot; unique_id=&quot;33816&quot;&gt;&lt;property id=&quot;20148&quot; value=&quot;5&quot;/&gt;&lt;property id=&quot;20300&quot; value=&quot;Slide 9&quot;/&gt;&lt;property id=&quot;20307&quot; value=&quot;261&quot;/&gt;&lt;/object&gt;&lt;object type=&quot;3&quot; unique_id=&quot;33817&quot;&gt;&lt;property id=&quot;20148&quot; value=&quot;5&quot;/&gt;&lt;property id=&quot;20300&quot; value=&quot;Slide 10&quot;/&gt;&lt;property id=&quot;20307&quot; value=&quot;269&quot;/&gt;&lt;/object&gt;&lt;object type=&quot;3&quot; unique_id=&quot;33851&quot;&gt;&lt;property id=&quot;20148&quot; value=&quot;5&quot;/&gt;&lt;property id=&quot;20300&quot; value=&quot;Slide 11&quot;/&gt;&lt;property id=&quot;20307&quot; value=&quot;275&quot;/&gt;&lt;/object&gt;&lt;object type=&quot;3&quot; unique_id=&quot;33852&quot;&gt;&lt;property id=&quot;20148&quot; value=&quot;5&quot;/&gt;&lt;property id=&quot;20300&quot; value=&quot;Slide 12&quot;/&gt;&lt;property id=&quot;20307&quot; value=&quot;276&quot;/&gt;&lt;/object&gt;&lt;object type=&quot;3&quot; unique_id=&quot;33853&quot;&gt;&lt;property id=&quot;20148&quot; value=&quot;5&quot;/&gt;&lt;property id=&quot;20300&quot; value=&quot;Slide 13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602</TotalTime>
  <Words>246</Words>
  <Application>Microsoft Office PowerPoint</Application>
  <PresentationFormat>Widescreen</PresentationFormat>
  <Paragraphs>165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HGMaruGothicMPRO</vt:lpstr>
      <vt:lpstr>HGSeikaishotaiPRO</vt:lpstr>
      <vt:lpstr>メイリオ</vt:lpstr>
      <vt:lpstr>mikachan-PB</vt:lpstr>
      <vt:lpstr>NtMotoyaKyotai</vt:lpstr>
      <vt:lpstr>AR ESSENCE</vt:lpstr>
      <vt:lpstr>Arial Rounded MT Bold</vt:lpstr>
      <vt:lpstr>Century Gothic</vt:lpstr>
      <vt:lpstr>Tahoma</vt:lpstr>
      <vt:lpstr>Wingdings 3</vt:lpstr>
      <vt:lpstr>Slice</vt:lpstr>
      <vt:lpstr>1_Slice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27</cp:revision>
  <dcterms:created xsi:type="dcterms:W3CDTF">2014-08-29T19:08:59Z</dcterms:created>
  <dcterms:modified xsi:type="dcterms:W3CDTF">2015-04-22T07:23:44Z</dcterms:modified>
</cp:coreProperties>
</file>