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77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8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5274" autoAdjust="0"/>
  </p:normalViewPr>
  <p:slideViewPr>
    <p:cSldViewPr>
      <p:cViewPr varScale="1">
        <p:scale>
          <a:sx n="64" d="100"/>
          <a:sy n="64" d="100"/>
        </p:scale>
        <p:origin x="36" y="31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28-Apr-15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28-Apr-15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28-Apr-15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28-Apr-15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28-Apr-15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28-Apr-15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28-Apr-15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28-Apr-15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28-Apr-15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28-Apr-15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28-Apr-15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28-Apr-15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28-Apr-15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55812" y="1066800"/>
            <a:ext cx="7728858" cy="37577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39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94213" y="4615429"/>
            <a:ext cx="2852056" cy="104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</a:t>
            </a:r>
            <a:r>
              <a:rPr lang="en-US" altLang="ja-JP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ja-JP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6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606" y="31007"/>
            <a:ext cx="2297269" cy="513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74971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主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87306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糸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93798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刀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13157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子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42874" y="23338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Frame 15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内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(NỘI)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345610">
            <a:off x="9086628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ない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60632" y="224524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代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95224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屋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 rot="21010949">
            <a:off x="9234755" y="6008206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うち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55612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心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24405" y="223006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内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43764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63123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由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492840" y="23338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発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310598" y="224524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着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145190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遠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1035">
            <a:off x="628516" y="1981200"/>
            <a:ext cx="4495800" cy="17260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0752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74971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主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87306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糸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93798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刀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13157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子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42874" y="23338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Frame 15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自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(TỰ)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345610">
            <a:off x="9086628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じ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60632" y="224524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代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95224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屋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 rot="21010949">
            <a:off x="9230231" y="5955537"/>
            <a:ext cx="281528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みずか・ら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55612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心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24405" y="223006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内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43764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63123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由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492840" y="23338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発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310598" y="224524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着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145190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遠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5117">
            <a:off x="379412" y="1981200"/>
            <a:ext cx="4795838" cy="18297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0717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74971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主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87306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糸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93798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刀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13157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子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42874" y="23338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Frame 15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由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(DO)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345610">
            <a:off x="9086628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ゆう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60632" y="224524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代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95224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屋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55612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心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24405" y="223006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内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43764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63123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由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492840" y="23338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発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310598" y="224524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着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145190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遠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2166">
            <a:off x="419659" y="2076908"/>
            <a:ext cx="4738688" cy="17831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5353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74971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主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87306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糸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93798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刀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13157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子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42874" y="23338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Frame 15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発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(PHÁT)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345610">
            <a:off x="9086628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はつ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60632" y="224524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代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95224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屋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55612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心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24405" y="223006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内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43764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63123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由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492840" y="23338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発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310598" y="224524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着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145190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遠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1107">
            <a:off x="379411" y="1981200"/>
            <a:ext cx="4610685" cy="175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2672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74971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主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87306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糸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93798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刀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13157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子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42874" y="23338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Frame 15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着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(TRƯỚC)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345610">
            <a:off x="9086628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ちゃく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60632" y="224524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代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95224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屋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 rot="21010949">
            <a:off x="9197368" y="5572893"/>
            <a:ext cx="2197504" cy="104796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き・る</a:t>
            </a:r>
            <a:endParaRPr lang="en-US" altLang="ja-JP" sz="3599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つ・</a:t>
            </a:r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く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55612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心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24405" y="223006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内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43764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63123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由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492840" y="23338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発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310598" y="224524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着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145190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遠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9028">
            <a:off x="379412" y="2105296"/>
            <a:ext cx="4738688" cy="18182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396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74971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主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87306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糸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93798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刀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13157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子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42874" y="23338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Frame 15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遠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(VIỄN)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345610">
            <a:off x="9086628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えん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60632" y="224524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代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95224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屋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 rot="21010949">
            <a:off x="9235359" y="6015250"/>
            <a:ext cx="2197504" cy="60234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とお・い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55612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心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24405" y="223006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内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43764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63123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由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492840" y="23338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発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310598" y="224524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着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145190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遠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4320">
            <a:off x="347041" y="2051508"/>
            <a:ext cx="4562475" cy="17500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7470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74971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主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87306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糸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93798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刀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13157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子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42874" y="23338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Frame 15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心</a:t>
            </a:r>
            <a:endParaRPr lang="ja-JP" altLang="en-US" sz="3439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(TÂM)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345610">
            <a:off x="9086628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60632" y="224524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代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95224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屋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 rot="21010949">
            <a:off x="9234755" y="6008206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こころ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55612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心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24405" y="223006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内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43764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63123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由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492840" y="23338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発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310598" y="224524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着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145190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遠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7130">
            <a:off x="264898" y="2133600"/>
            <a:ext cx="5257800" cy="2001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055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74971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主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87306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糸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93798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刀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13157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子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42874" y="23338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Frame 15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主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(CHỦ)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345610">
            <a:off x="9086628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しゅ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60632" y="224524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代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95224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屋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 rot="21010949">
            <a:off x="9196952" y="5568045"/>
            <a:ext cx="2197504" cy="105285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ぬし</a:t>
            </a:r>
            <a:endParaRPr lang="en-US" altLang="ja-JP" sz="3599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おも・</a:t>
            </a:r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な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55612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心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24405" y="223006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内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43764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63123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由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492840" y="23338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発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310598" y="224524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着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145190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遠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4295">
            <a:off x="261613" y="1977100"/>
            <a:ext cx="5017330" cy="1924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8942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74971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主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87306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糸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93798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刀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13157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子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42874" y="23338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Frame 15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糸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(MỊCH)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60632" y="224524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代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95224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屋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 rot="21010949">
            <a:off x="9234755" y="6008206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いと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55612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心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24405" y="223006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内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43764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63123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由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492840" y="23338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発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310598" y="224524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着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145190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遠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98797">
            <a:off x="150812" y="2209800"/>
            <a:ext cx="4949752" cy="18929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8862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74971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主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87306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糸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93798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刀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13157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子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42874" y="23338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Frame 15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刀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(ĐAO)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345610">
            <a:off x="9086628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とう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60632" y="224524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代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95224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屋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 rot="21010949">
            <a:off x="9234755" y="6008206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かたな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55612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心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24405" y="223006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内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43764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63123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由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492840" y="23338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発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310598" y="224524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着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145190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遠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1853">
            <a:off x="455612" y="2286000"/>
            <a:ext cx="4752975" cy="18577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165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74971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主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87306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糸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93798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刀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13157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子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42874" y="23338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Frame 15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子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(TỬ)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345610">
            <a:off x="9086628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60632" y="224524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代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95224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屋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 rot="21010949">
            <a:off x="9234755" y="6008206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55612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心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24405" y="223006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内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43764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63123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由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492840" y="23338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発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310598" y="224524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着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145190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遠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78310">
            <a:off x="455612" y="2196754"/>
            <a:ext cx="4662488" cy="17613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5300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74971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主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87306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糸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93798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刀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13157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子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42874" y="23338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Frame 15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親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(THÂN)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345610">
            <a:off x="9086628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60632" y="224524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代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95224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屋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 rot="21010949">
            <a:off x="9189855" y="5485414"/>
            <a:ext cx="2753193" cy="108836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おや</a:t>
            </a:r>
            <a:endParaRPr lang="en-US" altLang="ja-JP" sz="3599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した・し</a:t>
            </a:r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い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55612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心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24405" y="223006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内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43764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63123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由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492840" y="23338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発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310598" y="224524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着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145190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遠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44580">
            <a:off x="303212" y="2048520"/>
            <a:ext cx="4900613" cy="18675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8543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74971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主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87306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糸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93798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刀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13157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子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42874" y="23338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Frame 15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代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(ĐẠI)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345610">
            <a:off x="9086628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だい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60632" y="224524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代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95224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屋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 rot="21010949">
            <a:off x="9202296" y="5630266"/>
            <a:ext cx="2197504" cy="99016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か・わる</a:t>
            </a:r>
            <a:endParaRPr lang="en-US" altLang="ja-JP" sz="3599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か・え</a:t>
            </a:r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る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55612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心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24405" y="223006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内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43764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63123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由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492840" y="23338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発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310598" y="224524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着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145190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遠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64715">
            <a:off x="336854" y="2209800"/>
            <a:ext cx="4600575" cy="1709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8029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74971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主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87306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糸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93798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刀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13157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子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42874" y="23338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Frame 15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屋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(ỐC)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345610">
            <a:off x="9086628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おく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60632" y="224524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代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95224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屋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 rot="21010949">
            <a:off x="9234755" y="6008206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や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55612" y="21873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心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24405" y="223006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内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43764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自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63123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由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492840" y="233387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発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310598" y="224524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着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145190" y="229290"/>
            <a:ext cx="789110" cy="7427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遠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79380">
            <a:off x="225205" y="1972180"/>
            <a:ext cx="4800600" cy="18216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266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9.0&quot;&gt;&lt;object type=&quot;1&quot; unique_id=&quot;10001&quot;&gt;&lt;object type=&quot;8&quot; unique_id=&quot;10694&quot;&gt;&lt;/object&gt;&lt;object type=&quot;2&quot; unique_id=&quot;10695&quot;&gt;&lt;object type=&quot;3&quot; unique_id=&quot;10696&quot;&gt;&lt;property id=&quot;20148&quot; value=&quot;5&quot;/&gt;&lt;property id=&quot;20300&quot; value=&quot;Slide 1&quot;/&gt;&lt;property id=&quot;20307&quot; value=&quot;256&quot;/&gt;&lt;/object&gt;&lt;object type=&quot;3&quot; unique_id=&quot;11573&quot;&gt;&lt;property id=&quot;20148&quot; value=&quot;5&quot;/&gt;&lt;property id=&quot;20300&quot; value=&quot;Slide 7&quot;/&gt;&lt;property id=&quot;20307&quot; value=&quot;258&quot;/&gt;&lt;/object&gt;&lt;object type=&quot;3&quot; unique_id=&quot;20917&quot;&gt;&lt;property id=&quot;20148&quot; value=&quot;5&quot;/&gt;&lt;property id=&quot;20300&quot; value=&quot;Slide 2&quot;/&gt;&lt;property id=&quot;20307&quot; value=&quot;265&quot;/&gt;&lt;/object&gt;&lt;object type=&quot;3&quot; unique_id=&quot;20918&quot;&gt;&lt;property id=&quot;20148&quot; value=&quot;5&quot;/&gt;&lt;property id=&quot;20300&quot; value=&quot;Slide 3&quot;/&gt;&lt;property id=&quot;20307&quot; value=&quot;268&quot;/&gt;&lt;/object&gt;&lt;object type=&quot;3&quot; unique_id=&quot;20919&quot;&gt;&lt;property id=&quot;20148&quot; value=&quot;5&quot;/&gt;&lt;property id=&quot;20300&quot; value=&quot;Slide 4&quot;/&gt;&lt;property id=&quot;20307&quot; value=&quot;267&quot;/&gt;&lt;/object&gt;&lt;object type=&quot;3&quot; unique_id=&quot;20920&quot;&gt;&lt;property id=&quot;20148&quot; value=&quot;5&quot;/&gt;&lt;property id=&quot;20300&quot; value=&quot;Slide 5&quot;/&gt;&lt;property id=&quot;20307&quot; value=&quot;271&quot;/&gt;&lt;/object&gt;&lt;object type=&quot;3&quot; unique_id=&quot;20921&quot;&gt;&lt;property id=&quot;20148&quot; value=&quot;5&quot;/&gt;&lt;property id=&quot;20300&quot; value=&quot;Slide 6&quot;/&gt;&lt;property id=&quot;20307&quot; value=&quot;272&quot;/&gt;&lt;/object&gt;&lt;object type=&quot;3&quot; unique_id=&quot;20922&quot;&gt;&lt;property id=&quot;20148&quot; value=&quot;5&quot;/&gt;&lt;property id=&quot;20300&quot; value=&quot;Slide 8&quot;/&gt;&lt;property id=&quot;20307&quot; value=&quot;269&quot;/&gt;&lt;/object&gt;&lt;object type=&quot;3&quot; unique_id=&quot;20923&quot;&gt;&lt;property id=&quot;20148&quot; value=&quot;5&quot;/&gt;&lt;property id=&quot;20300&quot; value=&quot;Slide 9&quot;/&gt;&lt;property id=&quot;20307&quot; value=&quot;270&quot;/&gt;&lt;/object&gt;&lt;object type=&quot;3&quot; unique_id=&quot;33795&quot;&gt;&lt;property id=&quot;20148&quot; value=&quot;5&quot;/&gt;&lt;property id=&quot;20300&quot; value=&quot;Slide 10&quot;/&gt;&lt;property id=&quot;20307&quot; value=&quot;274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329</Words>
  <Application>Microsoft Office PowerPoint</Application>
  <PresentationFormat>Custom</PresentationFormat>
  <Paragraphs>255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HGｺﾞｼｯｸM</vt:lpstr>
      <vt:lpstr>HGMaruGothicMPRO</vt:lpstr>
      <vt:lpstr>NtMotoyaKyotai</vt:lpstr>
      <vt:lpstr>Arial</vt:lpstr>
      <vt:lpstr>Arial Rounded MT Bold</vt:lpstr>
      <vt:lpstr>Consolas</vt:lpstr>
      <vt:lpstr>Corbel</vt:lpstr>
      <vt:lpstr>Tahoma</vt:lpstr>
      <vt:lpstr>Chalkboard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2014-08-29T18:08:02Z</dcterms:created>
  <dcterms:modified xsi:type="dcterms:W3CDTF">2015-04-28T01:15:53Z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