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83" r:id="rId4"/>
    <p:sldId id="284" r:id="rId5"/>
    <p:sldId id="285" r:id="rId6"/>
    <p:sldId id="286" r:id="rId7"/>
    <p:sldId id="287" r:id="rId8"/>
    <p:sldId id="280" r:id="rId9"/>
    <p:sldId id="288" r:id="rId10"/>
    <p:sldId id="289" r:id="rId11"/>
    <p:sldId id="290" r:id="rId12"/>
    <p:sldId id="291" r:id="rId13"/>
    <p:sldId id="292" r:id="rId14"/>
    <p:sldId id="259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4" d="100"/>
          <a:sy n="64" d="100"/>
        </p:scale>
        <p:origin x="125" y="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28-Apr-15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28-Apr-15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28-Apr-15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28-Apr-15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ounded Rectangle 10"/>
          <p:cNvSpPr/>
          <p:nvPr/>
        </p:nvSpPr>
        <p:spPr>
          <a:xfrm>
            <a:off x="-153988" y="3352800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9566" y="3964673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7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25" y="60032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36213">
            <a:off x="9039425" y="1486647"/>
            <a:ext cx="149524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あら・い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8923">
            <a:off x="383325" y="1959069"/>
            <a:ext cx="4624106" cy="165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21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(NHƯỢC)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67773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よわ・い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0931">
            <a:off x="379412" y="2057400"/>
            <a:ext cx="4558085" cy="1747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1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(ÁM)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67773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ら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6615">
            <a:off x="85952" y="2091826"/>
            <a:ext cx="4713060" cy="1775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58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7212" y="1219200"/>
            <a:ext cx="8670924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(NGƯU)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493388">
            <a:off x="4411994" y="1510616"/>
            <a:ext cx="1762421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ぎゅう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51678" y="6110359"/>
            <a:ext cx="1940835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うし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160" y="184164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102">
            <a:off x="6338419" y="1921184"/>
            <a:ext cx="5638800" cy="2164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10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(NGƯ)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587178">
            <a:off x="4414572" y="1485502"/>
            <a:ext cx="153589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ぎょ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51678" y="6110359"/>
            <a:ext cx="1940835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さかな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160" y="184164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31">
            <a:off x="5824155" y="2133600"/>
            <a:ext cx="5559437" cy="2075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1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(PHẠN)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489605">
            <a:off x="4413051" y="1495564"/>
            <a:ext cx="1546991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160" y="184164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703">
            <a:off x="6170612" y="2133600"/>
            <a:ext cx="5367337" cy="2015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0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(THÁI)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402973">
            <a:off x="4412256" y="1499151"/>
            <a:ext cx="1469361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160" y="184164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8221">
            <a:off x="6014642" y="2057400"/>
            <a:ext cx="5324475" cy="2042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81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(VỊ)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438913">
            <a:off x="4412717" y="1495434"/>
            <a:ext cx="1470303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51305" y="6104785"/>
            <a:ext cx="2024549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3160" y="184164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896">
            <a:off x="5918730" y="1965738"/>
            <a:ext cx="5143500" cy="2014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97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(SẮC)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68524">
            <a:off x="9037384" y="1514375"/>
            <a:ext cx="187172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509777" y="6057947"/>
            <a:ext cx="186645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1316">
            <a:off x="364400" y="2149395"/>
            <a:ext cx="4572000" cy="1753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(TRÀ)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626379">
            <a:off x="9038365" y="1506135"/>
            <a:ext cx="181062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ちゃ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6261">
            <a:off x="215328" y="2172281"/>
            <a:ext cx="4876800" cy="1816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62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29382" y="6400800"/>
            <a:ext cx="270823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(THIẾU/THIỂU)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5551007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すこし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すく・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8116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48665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飯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1566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菜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167" y="21059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味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8239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41140" y="1949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茶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42212" y="18226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984" y="17933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09713" y="198636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77214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68527" y="209683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4956">
            <a:off x="238365" y="2039746"/>
            <a:ext cx="4805363" cy="1863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04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245</Words>
  <Application>Microsoft Office PowerPoint</Application>
  <PresentationFormat>Custom</PresentationFormat>
  <Paragraphs>177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HGMaruGothicMPRO</vt:lpstr>
      <vt:lpstr>HGPSoeiKakupoptai</vt:lpstr>
      <vt:lpstr>NtMotoyaKyotai</vt:lpstr>
      <vt:lpstr>Arial</vt:lpstr>
      <vt:lpstr>Arial Rounded MT Bold</vt:lpstr>
      <vt:lpstr>Euphemia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2015-04-28T01:46:26Z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