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2" r:id="rId5"/>
    <p:sldId id="273" r:id="rId6"/>
    <p:sldId id="274" r:id="rId7"/>
    <p:sldId id="275" r:id="rId8"/>
    <p:sldId id="291" r:id="rId9"/>
    <p:sldId id="277" r:id="rId10"/>
    <p:sldId id="276" r:id="rId11"/>
    <p:sldId id="289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21"/>
  </p:normalViewPr>
  <p:slideViewPr>
    <p:cSldViewPr snapToGrid="0" snapToObjects="1">
      <p:cViewPr>
        <p:scale>
          <a:sx n="138" d="100"/>
          <a:sy n="138" d="100"/>
        </p:scale>
        <p:origin x="120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3054-AA23-F245-A9B4-3CA901B4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D640A-3EEC-2E49-95AE-9AC1780F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F5BE-F73B-4742-857F-DDBA9753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3193-634D-2C4C-8E32-183E70E1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233F-B5B7-B048-A0C7-3911AE1C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560-0808-8F46-917F-8342C2BC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970-1ADF-E742-BB3F-5852F8ED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C115-0BC2-8F40-9219-0D2181D8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8381-C5AA-C346-895E-88CF21E6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5B37-661F-AE4F-91E1-659A5566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65D9D-E413-5348-A3D4-CF5D31744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DD3BA-DED0-C14B-B62F-C94E9BDA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F184-AD3E-174F-A624-34CE8A47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1706-01E7-8543-881A-39559BC8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D291-98A1-7741-B821-C32A00E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92-5EA1-4941-A8F3-869588AD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8F0-5DBE-CB4A-AABB-A1969ADC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5E3B-607E-EE4A-9084-55A3153D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B5DA-EDBE-094C-BD61-FE10E68C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C063-6224-9249-AAFD-1C7D8B5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A5D8-6D52-604B-8FC7-75DE659E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3FAC6-BF18-3F4D-B64C-6273A11D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D51F-7D60-7342-A746-EB33ADC4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C033-5B83-1B47-A3F0-DE13A9CE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6BFA-370E-7D4A-973E-52E5F3F4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5F2A-FCAA-CB4C-9743-CECE631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CD5B-5D07-5F4E-80CC-8D69B6174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140E-AECF-3D4E-ADBE-B963BD700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67F7-65D4-0A45-815C-3E762662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E4DD-1DDD-9C49-9389-A16BC409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BDFF8-EF64-7B4B-A259-F0219D9F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4778-8B92-7040-83B9-690C1EC3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AEB12-C090-2840-B018-18B08578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177C-F85E-C44B-883D-1135F062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FBCE-64BA-794A-B2A6-2727B356B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733C7-3205-9A4A-8741-813518A29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99859-7DDE-D841-91CB-54E97D52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558C-80A7-D744-876B-AC40E9D0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4A08-5CB9-3048-94C0-BC8AA42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556B-518D-F246-B935-6D3CAA66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ABC39-FCB8-4745-A590-8E83C21A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7BD6C-A612-344C-9A58-49356CB7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11F09-894F-5244-9270-2B50AD54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32FE5-D421-5A4A-8E6C-C22A0223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B3B85-4C08-E042-99E9-2D5F9A47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D9332-F853-964D-B4CD-4980FD9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457A-8A27-BC4E-A0A4-8F22CCDF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12D7-E280-4245-AEDB-270987A4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2BB41-8726-EC47-9317-1AA99C1D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C5C4-C589-FB4B-A34E-30F0B4EC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6CBD-6FA5-AC47-9EB2-0359C991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6ACE-5C40-2646-BEDD-6836B12B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0ADA-C7B2-E647-9B81-29F2F6D2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B8330-F817-ED40-BD4F-5EF9B3E9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AE088-171D-9446-8EBB-B9DE5A3A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601EE-F0EE-3942-A5A4-7C3720C2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CE0E7-D82A-DA41-8E04-AA594EB7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91A1-D24B-814F-944B-1E31CA08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C7EFD-DEF9-2A42-AE6C-A953E714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8EA3C-C0EC-6B4A-94A9-CD0AB2E3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E25DA-E72B-1145-9E1D-9B7F53578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565-7099-634E-A5D5-49620223307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FF5F-54D1-7442-9176-F298612D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B988-B735-3B44-9823-5CC9977FF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CC07-2A7B-1B40-A6BA-55C70BB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5676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25427" y="250301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7976840" y="5876701"/>
            <a:ext cx="3833982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4483306" y="1834151"/>
            <a:ext cx="7327516" cy="1611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5 </a:t>
            </a:r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大変な</a:t>
            </a:r>
            <a:r>
              <a:rPr lang="en-US" altLang="ja-JP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日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BE961B-AF65-B942-AEF0-B3032FB1D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27" y="1810118"/>
            <a:ext cx="4120621" cy="4722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BF14EA-A236-3149-88F7-16131DE44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048" y="3434134"/>
            <a:ext cx="3430792" cy="30981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39C1A7-1A71-CF44-963F-5D248F4795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6840" y="3445721"/>
            <a:ext cx="3833982" cy="24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8E26F9-9343-CD46-8AA2-B4B0E7DC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③　地下鉄に乗り換えます・財布がないことに気がつきました　</a:t>
            </a:r>
            <a:endParaRPr lang="vi-VN" altLang="ja-JP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④　市役所へ行きます　・　病院へ行こうと思っています　</a:t>
            </a:r>
            <a:endParaRPr lang="vi-VN" altLang="ja-JP" dirty="0"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⑤　お金を入れます・ボタンを押してください</a:t>
            </a:r>
            <a:endParaRPr lang="vi-VN" altLang="ja-JP" dirty="0">
              <a:ea typeface="MS PMincho" panose="02020600040205080304" pitchFamily="18" charset="-128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2B467-E1FD-7843-ACF6-3E8C5F1A1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908" y="2953821"/>
            <a:ext cx="2834884" cy="24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5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4" y="1426202"/>
            <a:ext cx="9741236" cy="120438"/>
          </a:xfrm>
          <a:prstGeom prst="rect">
            <a:avLst/>
          </a:prstGeo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03E332AE-7B02-1140-9DA8-917D3571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91" y="1984917"/>
            <a:ext cx="4942589" cy="3958683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287B8D6-6D06-E249-9648-20E31F2A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8" y="2045135"/>
            <a:ext cx="647885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vi-V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A: </a:t>
            </a:r>
            <a:r>
              <a:rPr lang="vi-VN" alt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あのう、すみません。財布(さいふ)をなくしてしまったんですが。。。</a:t>
            </a:r>
            <a:endParaRPr lang="vi-VN" altLang="en-US" sz="2000" dirty="0"/>
          </a:p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ja-JP" altLang="en-US" sz="2000" b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警官</a:t>
            </a:r>
            <a:r>
              <a:rPr lang="vi-V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vi-VN" alt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どの返でなくしたんですか。</a:t>
            </a:r>
            <a:endParaRPr lang="vi-VN" altLang="en-US" sz="2000" dirty="0"/>
          </a:p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vi-V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A: </a:t>
            </a:r>
            <a:r>
              <a:rPr lang="vi-VN" alt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それが、。。。よくわからないんです。</a:t>
            </a:r>
            <a:r>
              <a:rPr lang="vi-VN" altLang="en-US" sz="20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駅を出</a:t>
            </a:r>
            <a:r>
              <a:rPr lang="vi-VN" altLang="en-US" sz="2000" u="sng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た</a:t>
            </a:r>
            <a:r>
              <a:rPr lang="ja-JP" altLang="en-US" sz="2000" u="sng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vi-VN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あとで</a:t>
            </a:r>
            <a:r>
              <a:rPr lang="vi-VN" alt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vi-VN" altLang="en-US" sz="20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新宿(しんじゅく)行(ゆ)きのバスに乗りました</a:t>
            </a:r>
            <a:r>
              <a:rPr lang="vi-VN" alt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。そのときは、確(たし)かにあったんですが。。。</a:t>
            </a:r>
            <a:endParaRPr lang="vi-VN" altLang="en-US" sz="2000" dirty="0"/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endParaRPr lang="vi-VN" altLang="en-US" sz="1800" dirty="0">
              <a:latin typeface="Arial" panose="020B0604020202020204" pitchFamily="34" charset="0"/>
            </a:endParaRP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8DD1BD2-EBE0-5944-82DB-58D64B6E5357}"/>
              </a:ext>
            </a:extLst>
          </p:cNvPr>
          <p:cNvSpPr/>
          <p:nvPr/>
        </p:nvSpPr>
        <p:spPr>
          <a:xfrm>
            <a:off x="224191" y="1795462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635A2634-1658-154F-AE49-3BEDB40A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83754" y="2450749"/>
            <a:ext cx="4728118" cy="3932392"/>
          </a:xfr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35698779-A280-4243-8316-387F89592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28" y="2090658"/>
            <a:ext cx="4728118" cy="431838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D93AEAE-0169-3D47-8C1C-6E4DA1066747}"/>
              </a:ext>
            </a:extLst>
          </p:cNvPr>
          <p:cNvSpPr/>
          <p:nvPr/>
        </p:nvSpPr>
        <p:spPr>
          <a:xfrm>
            <a:off x="190220" y="2366920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7627B8-5B8B-C545-889D-8A02A2A2D807}"/>
              </a:ext>
            </a:extLst>
          </p:cNvPr>
          <p:cNvSpPr/>
          <p:nvPr/>
        </p:nvSpPr>
        <p:spPr>
          <a:xfrm>
            <a:off x="5905406" y="2361149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38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AF50DE4-BF8C-894E-9079-C66871FE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46145" y="1934379"/>
            <a:ext cx="5386465" cy="44370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E4EC51-69A7-9C45-8799-EE72E1582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501" y="2233109"/>
            <a:ext cx="4493943" cy="425976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AF95D94-246C-8047-9234-288CF7DA237D}"/>
              </a:ext>
            </a:extLst>
          </p:cNvPr>
          <p:cNvSpPr/>
          <p:nvPr/>
        </p:nvSpPr>
        <p:spPr>
          <a:xfrm>
            <a:off x="242435" y="2233109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D95B0-B745-644B-B007-DD7493298563}"/>
              </a:ext>
            </a:extLst>
          </p:cNvPr>
          <p:cNvSpPr/>
          <p:nvPr/>
        </p:nvSpPr>
        <p:spPr>
          <a:xfrm>
            <a:off x="6585830" y="2233109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489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63F3886-E6E8-644E-B2F6-8BF93B885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40303" y="1639050"/>
            <a:ext cx="10668825" cy="174137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9FB5C-EBA0-8047-A08C-4CB0408F2970}"/>
              </a:ext>
            </a:extLst>
          </p:cNvPr>
          <p:cNvSpPr txBox="1"/>
          <p:nvPr/>
        </p:nvSpPr>
        <p:spPr>
          <a:xfrm>
            <a:off x="282404" y="3348231"/>
            <a:ext cx="1176338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vi-VN" altLang="en-US" sz="16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あのう、財布(さいふ)をなくしてしまったんですが。。。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警官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(けいかん)：どの返でなくしたんですか。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vi-VN" altLang="en-US" sz="16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それが、。。。</a:t>
            </a:r>
            <a:r>
              <a:rPr lang="vi-VN" altLang="en-US" sz="16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電車を降り</a:t>
            </a:r>
            <a:r>
              <a:rPr lang="vi-VN" altLang="en-US" sz="1600" u="sng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たあとで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、ないことに気がついたんです。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警官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(けいかん)：そうですか。どんな財布(さいふ)ですか。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vi-VN" altLang="en-US" sz="16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vi-VN" altLang="en-US" sz="16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赤い革(かわ)の財布(さいふ)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で、</a:t>
            </a:r>
            <a:r>
              <a:rPr lang="vi-VN" altLang="en-US" sz="16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星(ほし)の絵が　描いてあります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警官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(けいかん)：中に</a:t>
            </a:r>
            <a:r>
              <a:rPr lang="vi-VN" altLang="en-US" sz="16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いくらぐらい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入っていますか。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vi-VN" altLang="en-US" sz="16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ええと、</a:t>
            </a:r>
            <a:r>
              <a:rPr lang="vi-VN" altLang="en-US" sz="1600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お金が全部で５万円くらい入っています。</a:t>
            </a:r>
            <a:endParaRPr kumimoji="0" lang="vi-V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Yu Mincho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警官</a:t>
            </a:r>
            <a:r>
              <a:rPr lang="vi-VN" alt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(けいかん)：わかりました。じゃ、ここに名前と住所(じゅうしょ)、電話番号を書いてください。見つかったら、連絡(れんらく)します。</a:t>
            </a:r>
            <a:endParaRPr lang="vi-VN" altLang="en-US" sz="1600" dirty="0">
              <a:ea typeface="Yu Mincho" panose="02020400000000000000" pitchFamily="18" charset="-128"/>
            </a:endParaRPr>
          </a:p>
          <a:p>
            <a:endParaRPr lang="en-US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C28E5299-AA0F-914B-989C-A9AC77792CBA}"/>
              </a:ext>
            </a:extLst>
          </p:cNvPr>
          <p:cNvSpPr/>
          <p:nvPr/>
        </p:nvSpPr>
        <p:spPr>
          <a:xfrm>
            <a:off x="146209" y="2089401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B7E5557-CC25-634C-AA0E-29347825869F}"/>
              </a:ext>
            </a:extLst>
          </p:cNvPr>
          <p:cNvGrpSpPr/>
          <p:nvPr/>
        </p:nvGrpSpPr>
        <p:grpSpPr>
          <a:xfrm>
            <a:off x="393822" y="1768576"/>
            <a:ext cx="11381445" cy="4585616"/>
            <a:chOff x="393822" y="1768576"/>
            <a:chExt cx="11381445" cy="45856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04D182-E6FB-4045-B6EB-7F77A1186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0767" y="1768576"/>
              <a:ext cx="10604500" cy="23022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290B28-F477-EC42-8277-3BC518A1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0767" y="4135805"/>
              <a:ext cx="10604500" cy="2218387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257AD9E-3CF5-8642-B7D4-6AEBAB6FE014}"/>
                </a:ext>
              </a:extLst>
            </p:cNvPr>
            <p:cNvSpPr/>
            <p:nvPr/>
          </p:nvSpPr>
          <p:spPr>
            <a:xfrm>
              <a:off x="393822" y="1832923"/>
              <a:ext cx="579864" cy="512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ED1BDF-C5B6-4243-BF67-A54FD3214DDF}"/>
                </a:ext>
              </a:extLst>
            </p:cNvPr>
            <p:cNvSpPr/>
            <p:nvPr/>
          </p:nvSpPr>
          <p:spPr>
            <a:xfrm>
              <a:off x="393822" y="4512122"/>
              <a:ext cx="579864" cy="512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12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348772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やてみよう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ctr"/>
            <a:endParaRPr lang="en-US" sz="6000" dirty="0"/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AA44DF44-A17C-F443-B1F5-FCE42A9BA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71943" y="2250660"/>
            <a:ext cx="3995467" cy="28117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32A4E7-0290-2442-9EE1-FCB28E733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627" y="2250660"/>
            <a:ext cx="3727373" cy="2811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01896C-AF95-1241-8129-8BCCDD749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0754" y="2250660"/>
            <a:ext cx="3808221" cy="28117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9A9A841-CF8F-6341-9370-77730AF665D7}"/>
              </a:ext>
            </a:extLst>
          </p:cNvPr>
          <p:cNvSpPr/>
          <p:nvPr/>
        </p:nvSpPr>
        <p:spPr>
          <a:xfrm>
            <a:off x="317354" y="2166830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5745AF-FDA9-5143-9197-CC707602C95B}"/>
              </a:ext>
            </a:extLst>
          </p:cNvPr>
          <p:cNvSpPr/>
          <p:nvPr/>
        </p:nvSpPr>
        <p:spPr>
          <a:xfrm>
            <a:off x="8693217" y="2166830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669147-45FE-A345-8E90-B33D6124BAD6}"/>
              </a:ext>
            </a:extLst>
          </p:cNvPr>
          <p:cNvSpPr/>
          <p:nvPr/>
        </p:nvSpPr>
        <p:spPr>
          <a:xfrm>
            <a:off x="4900561" y="2166830"/>
            <a:ext cx="579864" cy="512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483FD8-6FB9-1F42-9948-917CE6D9AD5F}"/>
              </a:ext>
            </a:extLst>
          </p:cNvPr>
          <p:cNvGrpSpPr/>
          <p:nvPr/>
        </p:nvGrpSpPr>
        <p:grpSpPr>
          <a:xfrm>
            <a:off x="393821" y="5921298"/>
            <a:ext cx="2906940" cy="838759"/>
            <a:chOff x="393821" y="5921298"/>
            <a:chExt cx="2906940" cy="83875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16B4731-718B-CD4F-ACBB-BB4A9E31B68A}"/>
                </a:ext>
              </a:extLst>
            </p:cNvPr>
            <p:cNvSpPr/>
            <p:nvPr/>
          </p:nvSpPr>
          <p:spPr>
            <a:xfrm>
              <a:off x="1398263" y="6150114"/>
              <a:ext cx="268044" cy="547422"/>
            </a:xfrm>
            <a:prstGeom prst="roundRect">
              <a:avLst>
                <a:gd name="adj" fmla="val 2498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CD1D5BD-CE6D-3543-88CF-E3E1148F5716}"/>
                </a:ext>
              </a:extLst>
            </p:cNvPr>
            <p:cNvSpPr/>
            <p:nvPr/>
          </p:nvSpPr>
          <p:spPr>
            <a:xfrm>
              <a:off x="1750833" y="6166623"/>
              <a:ext cx="1549928" cy="53091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cap="none" spc="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A</a:t>
              </a:r>
              <a:r>
                <a:rPr lang="vi-VN" altLang="ja-JP" sz="4000" b="1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6</a:t>
              </a:r>
              <a:r>
                <a:rPr lang="vi-VN" altLang="ja-JP" sz="4000" b="1" cap="none" spc="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1</a:t>
              </a:r>
              <a:endParaRPr lang="en-US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endParaRPr>
            </a:p>
          </p:txBody>
        </p:sp>
        <p:pic>
          <p:nvPicPr>
            <p:cNvPr id="20" name="Picture 2" descr="Kỷ Lục Quay Đĩa Bản Ghi Vinyl Âm - Miễn Phí vector hình ảnh trên Pixabay">
              <a:extLst>
                <a:ext uri="{FF2B5EF4-FFF2-40B4-BE49-F238E27FC236}">
                  <a16:creationId xmlns:a16="http://schemas.microsoft.com/office/drawing/2014/main" id="{1053BDED-BBBE-2E4E-A9BA-5878A8DDE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21" y="5921298"/>
              <a:ext cx="919915" cy="838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2E12B6C2-721E-DE42-8A6A-07911BA8F665}"/>
              </a:ext>
            </a:extLst>
          </p:cNvPr>
          <p:cNvSpPr/>
          <p:nvPr/>
        </p:nvSpPr>
        <p:spPr>
          <a:xfrm>
            <a:off x="1665726" y="2315242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4309E436-2D54-0648-AE8F-E6975B9EE977}"/>
              </a:ext>
            </a:extLst>
          </p:cNvPr>
          <p:cNvSpPr/>
          <p:nvPr/>
        </p:nvSpPr>
        <p:spPr>
          <a:xfrm>
            <a:off x="189515" y="3698236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554F24AB-E314-0D40-AC58-65F9E69506A0}"/>
              </a:ext>
            </a:extLst>
          </p:cNvPr>
          <p:cNvSpPr/>
          <p:nvPr/>
        </p:nvSpPr>
        <p:spPr>
          <a:xfrm>
            <a:off x="2369676" y="3705174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F4E6D1E5-A6E5-E74D-9CE1-D5DA448263B0}"/>
              </a:ext>
            </a:extLst>
          </p:cNvPr>
          <p:cNvSpPr/>
          <p:nvPr/>
        </p:nvSpPr>
        <p:spPr>
          <a:xfrm>
            <a:off x="6293806" y="2077817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9A7E8D6F-9E8A-AA40-B08E-3FC8A58F06E4}"/>
              </a:ext>
            </a:extLst>
          </p:cNvPr>
          <p:cNvSpPr/>
          <p:nvPr/>
        </p:nvSpPr>
        <p:spPr>
          <a:xfrm>
            <a:off x="9753345" y="2056626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Alternate Process 31">
            <a:extLst>
              <a:ext uri="{FF2B5EF4-FFF2-40B4-BE49-F238E27FC236}">
                <a16:creationId xmlns:a16="http://schemas.microsoft.com/office/drawing/2014/main" id="{1B5EACEE-B5FC-434A-8BD6-1028E7748F52}"/>
              </a:ext>
            </a:extLst>
          </p:cNvPr>
          <p:cNvSpPr/>
          <p:nvPr/>
        </p:nvSpPr>
        <p:spPr>
          <a:xfrm>
            <a:off x="4785180" y="3483673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342236E2-BB58-E049-96F4-9C8F182D118C}"/>
              </a:ext>
            </a:extLst>
          </p:cNvPr>
          <p:cNvSpPr/>
          <p:nvPr/>
        </p:nvSpPr>
        <p:spPr>
          <a:xfrm>
            <a:off x="8981125" y="4973360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FD5F3AE5-0801-5244-83F7-0F44C4874B70}"/>
              </a:ext>
            </a:extLst>
          </p:cNvPr>
          <p:cNvSpPr/>
          <p:nvPr/>
        </p:nvSpPr>
        <p:spPr>
          <a:xfrm>
            <a:off x="6966286" y="4716687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65E174B-B261-AB43-BC08-FC5C5868506B}"/>
              </a:ext>
            </a:extLst>
          </p:cNvPr>
          <p:cNvSpPr/>
          <p:nvPr/>
        </p:nvSpPr>
        <p:spPr>
          <a:xfrm>
            <a:off x="11461803" y="2710341"/>
            <a:ext cx="417771" cy="34568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1703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やてみよう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FEDBE-6E33-4E4A-A1AD-6EED2CB9210A}"/>
              </a:ext>
            </a:extLst>
          </p:cNvPr>
          <p:cNvGrpSpPr/>
          <p:nvPr/>
        </p:nvGrpSpPr>
        <p:grpSpPr>
          <a:xfrm>
            <a:off x="367550" y="3190536"/>
            <a:ext cx="11449277" cy="3360985"/>
            <a:chOff x="229579" y="2305856"/>
            <a:chExt cx="11449277" cy="33609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6228A2-1EA5-9D4E-91B0-813B0C2C6667}"/>
                </a:ext>
              </a:extLst>
            </p:cNvPr>
            <p:cNvSpPr/>
            <p:nvPr/>
          </p:nvSpPr>
          <p:spPr>
            <a:xfrm>
              <a:off x="683754" y="2305856"/>
              <a:ext cx="10995102" cy="3360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ja-JP" altLang="en-US" sz="24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財布を電車に忘れました。友達に話してください。それから駅へ行って駅員に説明してください。</a:t>
              </a:r>
              <a:endPara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ja-JP" altLang="en-US" sz="24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あなたは</a:t>
              </a:r>
              <a:r>
                <a:rPr lang="vi-VN" sz="2400" dirty="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4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さんの友達です。</a:t>
              </a:r>
              <a:r>
                <a:rPr lang="vi-VN" sz="2400" dirty="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4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さんが困っています。</a:t>
              </a:r>
              <a:r>
                <a:rPr lang="vi-VN" sz="2400" dirty="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4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さんの話を聞いてください。</a:t>
              </a:r>
              <a:endPara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ja-JP" altLang="en-US" sz="24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あなたは駅員です。電車に忘れた物の色、形、大きさ、乗っていた電車などを聞いてください。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3CC3C7E-B9AA-CD49-81A5-2CE85A8B5B60}"/>
                </a:ext>
              </a:extLst>
            </p:cNvPr>
            <p:cNvSpPr/>
            <p:nvPr/>
          </p:nvSpPr>
          <p:spPr>
            <a:xfrm>
              <a:off x="260445" y="2474399"/>
              <a:ext cx="439784" cy="4572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i="1" dirty="0"/>
                <a:t>A</a:t>
              </a:r>
              <a:endParaRPr lang="en-US" i="1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410325-D49B-1C44-AB0C-933B37384ACE}"/>
                </a:ext>
              </a:extLst>
            </p:cNvPr>
            <p:cNvSpPr/>
            <p:nvPr/>
          </p:nvSpPr>
          <p:spPr>
            <a:xfrm>
              <a:off x="229579" y="3580089"/>
              <a:ext cx="439784" cy="4572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B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C3C00B0-5F89-4949-8D56-330465582796}"/>
                </a:ext>
              </a:extLst>
            </p:cNvPr>
            <p:cNvSpPr/>
            <p:nvPr/>
          </p:nvSpPr>
          <p:spPr>
            <a:xfrm>
              <a:off x="229579" y="4685779"/>
              <a:ext cx="439784" cy="4572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BFF41F-A593-C84B-8D80-A9755078E9C8}"/>
              </a:ext>
            </a:extLst>
          </p:cNvPr>
          <p:cNvGrpSpPr/>
          <p:nvPr/>
        </p:nvGrpSpPr>
        <p:grpSpPr>
          <a:xfrm>
            <a:off x="398416" y="2144224"/>
            <a:ext cx="6070116" cy="757259"/>
            <a:chOff x="1242854" y="1907899"/>
            <a:chExt cx="6070116" cy="7148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CAD8-865F-6C4D-8B3F-6C24B89491A8}"/>
                </a:ext>
              </a:extLst>
            </p:cNvPr>
            <p:cNvSpPr/>
            <p:nvPr/>
          </p:nvSpPr>
          <p:spPr>
            <a:xfrm>
              <a:off x="1242854" y="2042658"/>
              <a:ext cx="584818" cy="528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C7EC36-8CDD-0946-A945-978E7EAB78D3}"/>
                </a:ext>
              </a:extLst>
            </p:cNvPr>
            <p:cNvSpPr/>
            <p:nvPr/>
          </p:nvSpPr>
          <p:spPr>
            <a:xfrm>
              <a:off x="1793510" y="1907899"/>
              <a:ext cx="5519460" cy="714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ja-JP" altLang="en-US" sz="3200" b="1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ロールプレイをしましょう。</a:t>
              </a:r>
              <a:endParaRPr lang="en-US" sz="32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3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cap="none" spc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 </a:t>
            </a:r>
            <a:r>
              <a:rPr lang="ja-JP" altLang="en-US" sz="6000" b="1" cap="none" spc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困ったな。。。</a:t>
            </a:r>
            <a:endParaRPr lang="en-US" sz="6000" b="1" cap="none" spc="0" dirty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56D2BE-E928-FC47-9ECC-F1EE433C23DA}"/>
              </a:ext>
            </a:extLst>
          </p:cNvPr>
          <p:cNvGrpSpPr/>
          <p:nvPr/>
        </p:nvGrpSpPr>
        <p:grpSpPr>
          <a:xfrm>
            <a:off x="146210" y="1832053"/>
            <a:ext cx="11674083" cy="4865483"/>
            <a:chOff x="2264790" y="2645241"/>
            <a:chExt cx="11153689" cy="42902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74127B-7563-EC4F-89AE-7C8998F13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4790" y="2854171"/>
              <a:ext cx="6306331" cy="408134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2A2A33-2AF7-DC49-90BE-9E9D8DC1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3654" y="2645241"/>
              <a:ext cx="4624825" cy="4290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32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3-1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59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439009-CD2A-0B49-AF4A-24889DF725EE}"/>
              </a:ext>
            </a:extLst>
          </p:cNvPr>
          <p:cNvGrpSpPr/>
          <p:nvPr/>
        </p:nvGrpSpPr>
        <p:grpSpPr>
          <a:xfrm>
            <a:off x="2725385" y="1674729"/>
            <a:ext cx="9320406" cy="3817263"/>
            <a:chOff x="2370177" y="2024790"/>
            <a:chExt cx="9320406" cy="3302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E73A4C-886F-4F49-999B-BE1DE0851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0177" y="2024790"/>
              <a:ext cx="4573328" cy="3302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F245F0-60C3-C643-9966-15D3B46A3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3505" y="2024790"/>
              <a:ext cx="4747078" cy="33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6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3-2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60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010A939-7F27-4745-9A84-3208FDB31869}"/>
              </a:ext>
            </a:extLst>
          </p:cNvPr>
          <p:cNvGrpSpPr/>
          <p:nvPr/>
        </p:nvGrpSpPr>
        <p:grpSpPr>
          <a:xfrm>
            <a:off x="2228916" y="2184920"/>
            <a:ext cx="9797144" cy="3302000"/>
            <a:chOff x="2228916" y="2184920"/>
            <a:chExt cx="9494162" cy="3302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C496482-139A-644B-AFD5-B10919FC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28916" y="2184920"/>
              <a:ext cx="4800600" cy="3302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633996-5B49-9B44-8D91-F796088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9517" y="2184920"/>
              <a:ext cx="4693561" cy="33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7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r>
              <a:rPr lang="en-US" altLang="ja-JP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あとで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ctr"/>
            <a:endParaRPr lang="en-US" sz="6000" dirty="0"/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33EDF87-BF1A-784C-8EF3-259196820915}"/>
              </a:ext>
            </a:extLst>
          </p:cNvPr>
          <p:cNvGrpSpPr/>
          <p:nvPr/>
        </p:nvGrpSpPr>
        <p:grpSpPr>
          <a:xfrm>
            <a:off x="2444920" y="3880434"/>
            <a:ext cx="6660851" cy="2982291"/>
            <a:chOff x="4440319" y="139574"/>
            <a:chExt cx="4954506" cy="178764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4066F4C-F182-CC42-B8F8-21D8F82D6105}"/>
                </a:ext>
              </a:extLst>
            </p:cNvPr>
            <p:cNvSpPr/>
            <p:nvPr/>
          </p:nvSpPr>
          <p:spPr>
            <a:xfrm>
              <a:off x="6804025" y="145560"/>
              <a:ext cx="2590800" cy="762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60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NtMotoyaKyotai" pitchFamily="18" charset="-128"/>
                  <a:ea typeface="NtMotoyaKyotai" pitchFamily="18" charset="-128"/>
                </a:rPr>
                <a:t>あと</a:t>
              </a:r>
              <a:r>
                <a:rPr lang="ja-JP" altLang="en-US" sz="3600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NtMotoyaKyotai" pitchFamily="18" charset="-128"/>
                  <a:ea typeface="NtMotoyaKyotai" pitchFamily="18" charset="-128"/>
                </a:rPr>
                <a:t>で</a:t>
              </a:r>
              <a:endParaRPr 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0828394-B22A-F94E-8422-AB87DB054197}"/>
                </a:ext>
              </a:extLst>
            </p:cNvPr>
            <p:cNvSpPr/>
            <p:nvPr/>
          </p:nvSpPr>
          <p:spPr>
            <a:xfrm>
              <a:off x="4468698" y="139574"/>
              <a:ext cx="1515339" cy="762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600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NtMotoyaKyotai" pitchFamily="18" charset="-128"/>
                  <a:ea typeface="NtMotoyaKyotai" pitchFamily="18" charset="-128"/>
                </a:rPr>
                <a:t>Ｖた</a:t>
              </a:r>
              <a:endParaRPr 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endParaRP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EA1F38D2-3C3E-3C46-99F1-6B68C1FF5245}"/>
                </a:ext>
              </a:extLst>
            </p:cNvPr>
            <p:cNvSpPr/>
            <p:nvPr/>
          </p:nvSpPr>
          <p:spPr>
            <a:xfrm>
              <a:off x="6167264" y="317010"/>
              <a:ext cx="457200" cy="419100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4437274-1E26-6C47-BD60-15B0CD407381}"/>
                </a:ext>
              </a:extLst>
            </p:cNvPr>
            <p:cNvSpPr/>
            <p:nvPr/>
          </p:nvSpPr>
          <p:spPr>
            <a:xfrm>
              <a:off x="6804025" y="1165223"/>
              <a:ext cx="2590800" cy="762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600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NtMotoyaKyotai" pitchFamily="18" charset="-128"/>
                  <a:ea typeface="NtMotoyaKyotai" pitchFamily="18" charset="-128"/>
                </a:rPr>
                <a:t>あとで</a:t>
              </a:r>
              <a:endParaRPr 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1655E03-E317-124D-8405-3CBE7AFFD38B}"/>
                </a:ext>
              </a:extLst>
            </p:cNvPr>
            <p:cNvSpPr/>
            <p:nvPr/>
          </p:nvSpPr>
          <p:spPr>
            <a:xfrm>
              <a:off x="4440319" y="1165223"/>
              <a:ext cx="1515339" cy="762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3600" dirty="0"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NtMotoyaKyotai" pitchFamily="18" charset="-128"/>
                  <a:ea typeface="NtMotoyaKyotai" pitchFamily="18" charset="-128"/>
                </a:rPr>
                <a:t>Ｎの</a:t>
              </a:r>
              <a:endParaRPr lang="en-US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endParaRPr>
            </a:p>
          </p:txBody>
        </p:sp>
      </p:grpSp>
      <p:sp>
        <p:nvSpPr>
          <p:cNvPr id="25" name="Plus 24">
            <a:extLst>
              <a:ext uri="{FF2B5EF4-FFF2-40B4-BE49-F238E27FC236}">
                <a16:creationId xmlns:a16="http://schemas.microsoft.com/office/drawing/2014/main" id="{8CFDA255-D5ED-2643-A1D0-412451DD7533}"/>
              </a:ext>
            </a:extLst>
          </p:cNvPr>
          <p:cNvSpPr/>
          <p:nvPr/>
        </p:nvSpPr>
        <p:spPr>
          <a:xfrm>
            <a:off x="4844691" y="5998363"/>
            <a:ext cx="614661" cy="69917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3BBBBF6-3A27-F44D-BC46-8B97E6C7DCC3}"/>
              </a:ext>
            </a:extLst>
          </p:cNvPr>
          <p:cNvSpPr/>
          <p:nvPr/>
        </p:nvSpPr>
        <p:spPr>
          <a:xfrm>
            <a:off x="3057525" y="2179075"/>
            <a:ext cx="5531779" cy="14392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4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Biểu thị một hành động hay sự việc ở V2 xảy ra sau khi V1 hoặc N xảy ra.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vi-V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FB7D8346-3E52-5146-AA78-811C54057373}"/>
              </a:ext>
            </a:extLst>
          </p:cNvPr>
          <p:cNvSpPr/>
          <p:nvPr/>
        </p:nvSpPr>
        <p:spPr>
          <a:xfrm rot="18553670">
            <a:off x="36664" y="2266722"/>
            <a:ext cx="2346186" cy="1144063"/>
          </a:xfrm>
          <a:prstGeom prst="wedgeRoundRectCallout">
            <a:avLst>
              <a:gd name="adj1" fmla="val 48791"/>
              <a:gd name="adj2" fmla="val 108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158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5" y="186526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あとで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048B5C-126E-D54C-91C6-A5623E49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349"/>
            <a:ext cx="10515600" cy="4281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Sau khi kết thúc công việc, cùng nhau đi uống nhé.</a:t>
            </a:r>
            <a:endParaRPr lang="en-US" dirty="0"/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仕事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lang="ja-JP" altLang="en-US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あと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、飲みに行きませんか。</a:t>
            </a: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Sau giờ học, dùng bữa cùng bạn bè.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授業(じゅぎょう)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lang="ja-JP" altLang="en-US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あと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、友達と　食事します。</a:t>
            </a: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Sau khi uống cafe ở quán cafe, đã đi xem phim.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喫茶店(きっさてん)で　コーヒーを　</a:t>
            </a:r>
            <a:r>
              <a:rPr lang="vi-VN" altLang="en-US" u="sng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飲ん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だ</a:t>
            </a:r>
            <a:r>
              <a:rPr lang="ja-JP" altLang="en-US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あと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vi-VN" alt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、映画を見に行きました。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vi-VN" altLang="en-US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vi-VN" alt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5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あとで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1" name="Wave 10">
            <a:extLst>
              <a:ext uri="{FF2B5EF4-FFF2-40B4-BE49-F238E27FC236}">
                <a16:creationId xmlns:a16="http://schemas.microsoft.com/office/drawing/2014/main" id="{04EDEB55-80E6-7A40-9437-30021F8E32AF}"/>
              </a:ext>
            </a:extLst>
          </p:cNvPr>
          <p:cNvSpPr/>
          <p:nvPr/>
        </p:nvSpPr>
        <p:spPr>
          <a:xfrm>
            <a:off x="1666307" y="2027186"/>
            <a:ext cx="9323884" cy="3668751"/>
          </a:xfrm>
          <a:prstGeom prst="wave">
            <a:avLst>
              <a:gd name="adj1" fmla="val 6117"/>
              <a:gd name="adj2" fmla="val 2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40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に気づきます</a:t>
            </a:r>
            <a:r>
              <a:rPr lang="vi-VN" sz="4000" dirty="0">
                <a:solidFill>
                  <a:schemeClr val="tx1"/>
                </a:solidFill>
                <a:ea typeface="Yu Mincho" panose="02020400000000000000" pitchFamily="18" charset="-128"/>
              </a:rPr>
              <a:t>: </a:t>
            </a:r>
            <a:r>
              <a:rPr lang="vi-V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 ý, nhận thấy điều gì đó,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40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が見つかりま</a:t>
            </a:r>
            <a:r>
              <a:rPr lang="vi-VN" sz="4000" dirty="0">
                <a:solidFill>
                  <a:schemeClr val="tx1"/>
                </a:solidFill>
                <a:ea typeface="Yu Mincho" panose="02020400000000000000" pitchFamily="18" charset="-128"/>
              </a:rPr>
              <a:t>: </a:t>
            </a:r>
            <a:r>
              <a:rPr lang="vi-VN" sz="3200" dirty="0">
                <a:solidFill>
                  <a:schemeClr val="tx1"/>
                </a:solidFill>
              </a:rPr>
              <a:t>tìm thấy cái gì đó</a:t>
            </a:r>
            <a:endParaRPr lang="en-US" sz="3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40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急に：</a:t>
            </a:r>
            <a:r>
              <a:rPr lang="vi-VN" sz="3200" dirty="0">
                <a:solidFill>
                  <a:schemeClr val="tx1"/>
                </a:solidFill>
              </a:rPr>
              <a:t>đột nhiên, bất thình lình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6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あとで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77DFC-22A4-7D4C-81FC-9B874A8F0CAB}"/>
              </a:ext>
            </a:extLst>
          </p:cNvPr>
          <p:cNvSpPr txBox="1"/>
          <p:nvPr/>
        </p:nvSpPr>
        <p:spPr>
          <a:xfrm>
            <a:off x="2122856" y="2282752"/>
            <a:ext cx="9507731" cy="326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電車を降り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たあとで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、友達に電話をかけます。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大きい声が聞こえ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たあとで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、電車に急に止まりました。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うちへ帰っ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たあとで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、財布がないことに気づきました。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仕事が終わっ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たあと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で、映画を見に行きませんか。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飲み会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の後で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、イさんとコーヒーを飲みました。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74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028-C9D6-FC4E-8CCD-8A3C35B1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14F6-341A-224C-BF99-27753C3942B2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0728AD82-3E67-B64A-ADB2-E8B363915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11536BE8-60F3-B541-A708-FA38BEB7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1A17CFC7-7118-F449-91AE-4828E14F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B305B72-9174-E84E-9D9A-D90146804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D12B2-FA70-E547-916A-E18DFCBF2D01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4C437E7E-2C27-6B44-AA85-0CAB2E6B4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37B024-7CE4-CC40-BAD5-A1750B09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11" y="198158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料金を確認します　・　切符を買います</a:t>
            </a: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　　　　　</a:t>
            </a: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料金を確認したあとで、切符を買います。</a:t>
            </a: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①　電車が出ます　・　私は駅に着きました　</a:t>
            </a:r>
            <a:endParaRPr lang="vi-VN" altLang="ja-JP" dirty="0"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MS PMincho" panose="02020600040205080304" pitchFamily="18" charset="-128"/>
                <a:ea typeface="MS PMincho" panose="02020600040205080304" pitchFamily="18" charset="-128"/>
              </a:rPr>
              <a:t>②　大きい音が聞こえます・急に電車が止まりました　</a:t>
            </a:r>
            <a:endParaRPr lang="vi-VN" altLang="ja-JP" dirty="0">
              <a:ea typeface="MS PMincho" panose="02020600040205080304" pitchFamily="18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MS PMincho" panose="02020600040205080304" pitchFamily="18" charset="-128"/>
                <a:ea typeface="MS PMincho" panose="02020600040205080304" pitchFamily="18" charset="-128"/>
                <a:sym typeface="Wingdings" pitchFamily="2" charset="2"/>
              </a:rPr>
              <a:t></a:t>
            </a: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D5553B-482A-E544-95DE-31687ED16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034" y="2130820"/>
            <a:ext cx="2600093" cy="2094945"/>
          </a:xfrm>
          <a:prstGeom prst="rect">
            <a:avLst/>
          </a:prstGeom>
        </p:spPr>
      </p:pic>
      <p:sp>
        <p:nvSpPr>
          <p:cNvPr id="14" name="Pentagon 13">
            <a:extLst>
              <a:ext uri="{FF2B5EF4-FFF2-40B4-BE49-F238E27FC236}">
                <a16:creationId xmlns:a16="http://schemas.microsoft.com/office/drawing/2014/main" id="{2D57B530-0628-5148-BDD0-A3AB6675C365}"/>
              </a:ext>
            </a:extLst>
          </p:cNvPr>
          <p:cNvSpPr/>
          <p:nvPr/>
        </p:nvSpPr>
        <p:spPr>
          <a:xfrm>
            <a:off x="146209" y="2089401"/>
            <a:ext cx="882595" cy="499347"/>
          </a:xfrm>
          <a:prstGeom prst="homePlat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</a:rPr>
              <a:t>例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590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PMincho</vt:lpstr>
      <vt:lpstr>NtMotoyaKyotai</vt:lpstr>
      <vt:lpstr>Yu Mincho</vt:lpstr>
      <vt:lpstr>Yu Mincho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2021-07-25T07:52:10Z</dcterms:created>
  <dcterms:modified xsi:type="dcterms:W3CDTF">2021-07-29T04:06:39Z</dcterms:modified>
</cp:coreProperties>
</file>